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58" r:id="rId11"/>
    <p:sldId id="265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51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58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3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07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5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48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2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32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6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2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E1906-DAEF-4521-BC46-18A6AE07D5A6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CB481-CA2B-49CB-93B0-0D855F1E90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0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41;p28"/>
          <p:cNvSpPr/>
          <p:nvPr/>
        </p:nvSpPr>
        <p:spPr>
          <a:xfrm>
            <a:off x="4484931" y="752896"/>
            <a:ext cx="3104400" cy="3104700"/>
          </a:xfrm>
          <a:prstGeom prst="ellipse">
            <a:avLst/>
          </a:prstGeom>
          <a:solidFill>
            <a:srgbClr val="92D050">
              <a:alpha val="22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942;p28"/>
          <p:cNvSpPr/>
          <p:nvPr/>
        </p:nvSpPr>
        <p:spPr>
          <a:xfrm>
            <a:off x="4708431" y="976546"/>
            <a:ext cx="2657400" cy="26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15" y="692365"/>
            <a:ext cx="3165231" cy="3165231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74" y="3300255"/>
            <a:ext cx="2729228" cy="3557745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4457" y="-674398"/>
            <a:ext cx="2460749" cy="3286733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287" y="203074"/>
            <a:ext cx="439858" cy="549822"/>
          </a:xfrm>
          <a:prstGeom prst="rect">
            <a:avLst/>
          </a:prstGeom>
        </p:spPr>
      </p:pic>
      <p:pic>
        <p:nvPicPr>
          <p:cNvPr id="148" name="Imagen 1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1616" y="2309727"/>
            <a:ext cx="676715" cy="877900"/>
          </a:xfrm>
          <a:prstGeom prst="rect">
            <a:avLst/>
          </a:prstGeom>
        </p:spPr>
      </p:pic>
      <p:pic>
        <p:nvPicPr>
          <p:cNvPr id="149" name="Imagen 1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0000" flipH="1">
            <a:off x="7413542" y="2310857"/>
            <a:ext cx="650669" cy="877900"/>
          </a:xfrm>
          <a:prstGeom prst="rect">
            <a:avLst/>
          </a:prstGeom>
        </p:spPr>
      </p:pic>
      <p:sp>
        <p:nvSpPr>
          <p:cNvPr id="152" name="Rectángulo 151"/>
          <p:cNvSpPr/>
          <p:nvPr/>
        </p:nvSpPr>
        <p:spPr>
          <a:xfrm>
            <a:off x="3551920" y="5442537"/>
            <a:ext cx="4970420" cy="4953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Asovidav el ambiente y la vida nos une </a:t>
            </a:r>
            <a:endParaRPr lang="en-US" dirty="0"/>
          </a:p>
        </p:txBody>
      </p:sp>
      <p:sp>
        <p:nvSpPr>
          <p:cNvPr id="153" name="Subtítulo 152"/>
          <p:cNvSpPr>
            <a:spLocks noGrp="1"/>
          </p:cNvSpPr>
          <p:nvPr>
            <p:ph type="subTitle" idx="1"/>
          </p:nvPr>
        </p:nvSpPr>
        <p:spPr>
          <a:xfrm>
            <a:off x="2483963" y="6399385"/>
            <a:ext cx="7106334" cy="458615"/>
          </a:xfrm>
        </p:spPr>
        <p:txBody>
          <a:bodyPr/>
          <a:lstStyle/>
          <a:p>
            <a:r>
              <a:rPr lang="es-ES" dirty="0" smtClean="0"/>
              <a:t>Haga clic para agregar </a:t>
            </a:r>
            <a:endParaRPr lang="en-US" dirty="0"/>
          </a:p>
        </p:txBody>
      </p:sp>
      <p:pic>
        <p:nvPicPr>
          <p:cNvPr id="180" name="Imagen 1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8425" y="1009166"/>
            <a:ext cx="841321" cy="658425"/>
          </a:xfrm>
          <a:prstGeom prst="rect">
            <a:avLst/>
          </a:prstGeom>
        </p:spPr>
      </p:pic>
      <p:pic>
        <p:nvPicPr>
          <p:cNvPr id="181" name="Imagen 18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408027" y="1003263"/>
            <a:ext cx="983770" cy="658425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2483963" y="3753564"/>
            <a:ext cx="741484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>
                <a:solidFill>
                  <a:srgbClr val="158F1C"/>
                </a:solidFill>
                <a:latin typeface="Arial Black" panose="020B0A04020102020204" pitchFamily="34" charset="0"/>
              </a:rPr>
              <a:t>AGREGAR </a:t>
            </a:r>
            <a:r>
              <a:rPr lang="es-ES" smtClean="0">
                <a:solidFill>
                  <a:srgbClr val="FFC000"/>
                </a:solidFill>
                <a:latin typeface="Arial Black" panose="020B0A04020102020204" pitchFamily="34" charset="0"/>
              </a:rPr>
              <a:t>TÍTULO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0237" y="516738"/>
            <a:ext cx="10515600" cy="1325563"/>
          </a:xfrm>
        </p:spPr>
        <p:txBody>
          <a:bodyPr/>
          <a:lstStyle/>
          <a:p>
            <a:r>
              <a:rPr lang="es-ES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TÍTULO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pic>
        <p:nvPicPr>
          <p:cNvPr id="614" name="Marcador de contenido 61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1"/>
          <a:stretch/>
        </p:blipFill>
        <p:spPr>
          <a:xfrm>
            <a:off x="5517746" y="239151"/>
            <a:ext cx="7084374" cy="5089674"/>
          </a:xfrm>
        </p:spPr>
      </p:pic>
      <p:grpSp>
        <p:nvGrpSpPr>
          <p:cNvPr id="583" name="Google Shape;772;p32"/>
          <p:cNvGrpSpPr/>
          <p:nvPr/>
        </p:nvGrpSpPr>
        <p:grpSpPr>
          <a:xfrm>
            <a:off x="495153" y="1842301"/>
            <a:ext cx="1679350" cy="1931100"/>
            <a:chOff x="771175" y="632150"/>
            <a:chExt cx="1679350" cy="1931100"/>
          </a:xfrm>
        </p:grpSpPr>
        <p:sp>
          <p:nvSpPr>
            <p:cNvPr id="584" name="Google Shape;773;p32"/>
            <p:cNvSpPr/>
            <p:nvPr/>
          </p:nvSpPr>
          <p:spPr>
            <a:xfrm>
              <a:off x="771175" y="632150"/>
              <a:ext cx="1679350" cy="1931100"/>
            </a:xfrm>
            <a:custGeom>
              <a:avLst/>
              <a:gdLst/>
              <a:ahLst/>
              <a:cxnLst/>
              <a:rect l="l" t="t" r="r" b="b"/>
              <a:pathLst>
                <a:path w="67174" h="77244" extrusionOk="0">
                  <a:moveTo>
                    <a:pt x="33589" y="0"/>
                  </a:moveTo>
                  <a:cubicBezTo>
                    <a:pt x="28851" y="0"/>
                    <a:pt x="24115" y="1302"/>
                    <a:pt x="19988" y="3906"/>
                  </a:cubicBezTo>
                  <a:cubicBezTo>
                    <a:pt x="12533" y="8591"/>
                    <a:pt x="10023" y="15292"/>
                    <a:pt x="9240" y="20079"/>
                  </a:cubicBezTo>
                  <a:cubicBezTo>
                    <a:pt x="9124" y="20847"/>
                    <a:pt x="9023" y="21631"/>
                    <a:pt x="8979" y="22414"/>
                  </a:cubicBezTo>
                  <a:lnTo>
                    <a:pt x="8878" y="22327"/>
                  </a:lnTo>
                  <a:cubicBezTo>
                    <a:pt x="8863" y="22298"/>
                    <a:pt x="8849" y="22283"/>
                    <a:pt x="8834" y="22283"/>
                  </a:cubicBezTo>
                  <a:cubicBezTo>
                    <a:pt x="8733" y="22196"/>
                    <a:pt x="8631" y="22124"/>
                    <a:pt x="8515" y="22051"/>
                  </a:cubicBezTo>
                  <a:cubicBezTo>
                    <a:pt x="8500" y="22051"/>
                    <a:pt x="8500" y="22037"/>
                    <a:pt x="8486" y="22037"/>
                  </a:cubicBezTo>
                  <a:cubicBezTo>
                    <a:pt x="8370" y="21964"/>
                    <a:pt x="8268" y="21906"/>
                    <a:pt x="8138" y="21848"/>
                  </a:cubicBezTo>
                  <a:cubicBezTo>
                    <a:pt x="8123" y="21848"/>
                    <a:pt x="8123" y="21834"/>
                    <a:pt x="8109" y="21834"/>
                  </a:cubicBezTo>
                  <a:cubicBezTo>
                    <a:pt x="7978" y="21776"/>
                    <a:pt x="7862" y="21747"/>
                    <a:pt x="7717" y="21703"/>
                  </a:cubicBezTo>
                  <a:cubicBezTo>
                    <a:pt x="7688" y="21703"/>
                    <a:pt x="7674" y="21689"/>
                    <a:pt x="7630" y="21689"/>
                  </a:cubicBezTo>
                  <a:cubicBezTo>
                    <a:pt x="7601" y="21689"/>
                    <a:pt x="7558" y="21674"/>
                    <a:pt x="7543" y="21674"/>
                  </a:cubicBezTo>
                  <a:cubicBezTo>
                    <a:pt x="7442" y="21645"/>
                    <a:pt x="7340" y="21631"/>
                    <a:pt x="7238" y="21631"/>
                  </a:cubicBezTo>
                  <a:lnTo>
                    <a:pt x="7224" y="21631"/>
                  </a:lnTo>
                  <a:cubicBezTo>
                    <a:pt x="7151" y="21623"/>
                    <a:pt x="7083" y="21620"/>
                    <a:pt x="7014" y="21620"/>
                  </a:cubicBezTo>
                  <a:cubicBezTo>
                    <a:pt x="6945" y="21620"/>
                    <a:pt x="6876" y="21623"/>
                    <a:pt x="6803" y="21631"/>
                  </a:cubicBezTo>
                  <a:lnTo>
                    <a:pt x="6760" y="21631"/>
                  </a:lnTo>
                  <a:cubicBezTo>
                    <a:pt x="6615" y="21645"/>
                    <a:pt x="6499" y="21674"/>
                    <a:pt x="6354" y="21703"/>
                  </a:cubicBezTo>
                  <a:cubicBezTo>
                    <a:pt x="6325" y="21703"/>
                    <a:pt x="6310" y="21703"/>
                    <a:pt x="6296" y="21718"/>
                  </a:cubicBezTo>
                  <a:cubicBezTo>
                    <a:pt x="6165" y="21761"/>
                    <a:pt x="6020" y="21790"/>
                    <a:pt x="5890" y="21848"/>
                  </a:cubicBezTo>
                  <a:cubicBezTo>
                    <a:pt x="5773" y="21906"/>
                    <a:pt x="5657" y="21964"/>
                    <a:pt x="5527" y="22037"/>
                  </a:cubicBezTo>
                  <a:cubicBezTo>
                    <a:pt x="5512" y="22051"/>
                    <a:pt x="5498" y="22051"/>
                    <a:pt x="5469" y="22066"/>
                  </a:cubicBezTo>
                  <a:cubicBezTo>
                    <a:pt x="5367" y="22138"/>
                    <a:pt x="5266" y="22211"/>
                    <a:pt x="5164" y="22298"/>
                  </a:cubicBezTo>
                  <a:lnTo>
                    <a:pt x="5106" y="22356"/>
                  </a:lnTo>
                  <a:cubicBezTo>
                    <a:pt x="5019" y="22443"/>
                    <a:pt x="4918" y="22545"/>
                    <a:pt x="4845" y="22646"/>
                  </a:cubicBezTo>
                  <a:lnTo>
                    <a:pt x="4845" y="22661"/>
                  </a:lnTo>
                  <a:cubicBezTo>
                    <a:pt x="4744" y="22777"/>
                    <a:pt x="4671" y="22878"/>
                    <a:pt x="4599" y="22994"/>
                  </a:cubicBezTo>
                  <a:cubicBezTo>
                    <a:pt x="4584" y="23009"/>
                    <a:pt x="4584" y="23023"/>
                    <a:pt x="4570" y="23052"/>
                  </a:cubicBezTo>
                  <a:cubicBezTo>
                    <a:pt x="4497" y="23154"/>
                    <a:pt x="4439" y="23284"/>
                    <a:pt x="4381" y="23415"/>
                  </a:cubicBezTo>
                  <a:cubicBezTo>
                    <a:pt x="4381" y="23429"/>
                    <a:pt x="4366" y="23429"/>
                    <a:pt x="4366" y="23444"/>
                  </a:cubicBezTo>
                  <a:cubicBezTo>
                    <a:pt x="827" y="32669"/>
                    <a:pt x="0" y="38863"/>
                    <a:pt x="1683" y="43475"/>
                  </a:cubicBezTo>
                  <a:cubicBezTo>
                    <a:pt x="3540" y="48320"/>
                    <a:pt x="7877" y="50655"/>
                    <a:pt x="12156" y="52643"/>
                  </a:cubicBezTo>
                  <a:lnTo>
                    <a:pt x="12199" y="52657"/>
                  </a:lnTo>
                  <a:cubicBezTo>
                    <a:pt x="16435" y="54615"/>
                    <a:pt x="19234" y="55950"/>
                    <a:pt x="21192" y="57313"/>
                  </a:cubicBezTo>
                  <a:cubicBezTo>
                    <a:pt x="21250" y="57473"/>
                    <a:pt x="21323" y="57647"/>
                    <a:pt x="21395" y="57792"/>
                  </a:cubicBezTo>
                  <a:cubicBezTo>
                    <a:pt x="21105" y="58401"/>
                    <a:pt x="20946" y="59097"/>
                    <a:pt x="20946" y="59823"/>
                  </a:cubicBezTo>
                  <a:cubicBezTo>
                    <a:pt x="20946" y="60548"/>
                    <a:pt x="21105" y="61230"/>
                    <a:pt x="21395" y="61853"/>
                  </a:cubicBezTo>
                  <a:cubicBezTo>
                    <a:pt x="21105" y="62462"/>
                    <a:pt x="20946" y="63159"/>
                    <a:pt x="20946" y="63884"/>
                  </a:cubicBezTo>
                  <a:cubicBezTo>
                    <a:pt x="20946" y="64609"/>
                    <a:pt x="21105" y="65291"/>
                    <a:pt x="21395" y="65915"/>
                  </a:cubicBezTo>
                  <a:cubicBezTo>
                    <a:pt x="21105" y="66524"/>
                    <a:pt x="20946" y="67220"/>
                    <a:pt x="20946" y="67945"/>
                  </a:cubicBezTo>
                  <a:cubicBezTo>
                    <a:pt x="20946" y="70281"/>
                    <a:pt x="22628" y="72239"/>
                    <a:pt x="24862" y="72660"/>
                  </a:cubicBezTo>
                  <a:lnTo>
                    <a:pt x="32231" y="76881"/>
                  </a:lnTo>
                  <a:cubicBezTo>
                    <a:pt x="32651" y="77113"/>
                    <a:pt x="33145" y="77243"/>
                    <a:pt x="33623" y="77243"/>
                  </a:cubicBezTo>
                  <a:cubicBezTo>
                    <a:pt x="34087" y="77243"/>
                    <a:pt x="34566" y="77113"/>
                    <a:pt x="35001" y="76881"/>
                  </a:cubicBezTo>
                  <a:lnTo>
                    <a:pt x="42370" y="72660"/>
                  </a:lnTo>
                  <a:cubicBezTo>
                    <a:pt x="44589" y="72239"/>
                    <a:pt x="46286" y="70281"/>
                    <a:pt x="46286" y="67945"/>
                  </a:cubicBezTo>
                  <a:cubicBezTo>
                    <a:pt x="46286" y="67220"/>
                    <a:pt x="46127" y="66524"/>
                    <a:pt x="45837" y="65915"/>
                  </a:cubicBezTo>
                  <a:cubicBezTo>
                    <a:pt x="46127" y="65291"/>
                    <a:pt x="46286" y="64609"/>
                    <a:pt x="46286" y="63884"/>
                  </a:cubicBezTo>
                  <a:cubicBezTo>
                    <a:pt x="46286" y="63159"/>
                    <a:pt x="46127" y="62462"/>
                    <a:pt x="45837" y="61853"/>
                  </a:cubicBezTo>
                  <a:cubicBezTo>
                    <a:pt x="46127" y="61230"/>
                    <a:pt x="46286" y="60548"/>
                    <a:pt x="46286" y="59823"/>
                  </a:cubicBezTo>
                  <a:cubicBezTo>
                    <a:pt x="46286" y="59097"/>
                    <a:pt x="46127" y="58401"/>
                    <a:pt x="45837" y="57792"/>
                  </a:cubicBezTo>
                  <a:cubicBezTo>
                    <a:pt x="45909" y="57647"/>
                    <a:pt x="45982" y="57473"/>
                    <a:pt x="46040" y="57313"/>
                  </a:cubicBezTo>
                  <a:cubicBezTo>
                    <a:pt x="47998" y="55950"/>
                    <a:pt x="50812" y="54615"/>
                    <a:pt x="55033" y="52657"/>
                  </a:cubicBezTo>
                  <a:lnTo>
                    <a:pt x="55091" y="52643"/>
                  </a:lnTo>
                  <a:cubicBezTo>
                    <a:pt x="59370" y="50655"/>
                    <a:pt x="63692" y="48306"/>
                    <a:pt x="65491" y="43403"/>
                  </a:cubicBezTo>
                  <a:cubicBezTo>
                    <a:pt x="67173" y="38790"/>
                    <a:pt x="66361" y="32626"/>
                    <a:pt x="62807" y="23371"/>
                  </a:cubicBezTo>
                  <a:cubicBezTo>
                    <a:pt x="62807" y="23357"/>
                    <a:pt x="62793" y="23357"/>
                    <a:pt x="62793" y="23342"/>
                  </a:cubicBezTo>
                  <a:cubicBezTo>
                    <a:pt x="62735" y="23212"/>
                    <a:pt x="62677" y="23081"/>
                    <a:pt x="62604" y="22980"/>
                  </a:cubicBezTo>
                  <a:cubicBezTo>
                    <a:pt x="62604" y="22951"/>
                    <a:pt x="62590" y="22936"/>
                    <a:pt x="62575" y="22936"/>
                  </a:cubicBezTo>
                  <a:cubicBezTo>
                    <a:pt x="62503" y="22806"/>
                    <a:pt x="62430" y="22704"/>
                    <a:pt x="62343" y="22588"/>
                  </a:cubicBezTo>
                  <a:cubicBezTo>
                    <a:pt x="62242" y="22486"/>
                    <a:pt x="62155" y="22399"/>
                    <a:pt x="62053" y="22298"/>
                  </a:cubicBezTo>
                  <a:cubicBezTo>
                    <a:pt x="62024" y="22283"/>
                    <a:pt x="62010" y="22269"/>
                    <a:pt x="61995" y="22269"/>
                  </a:cubicBezTo>
                  <a:cubicBezTo>
                    <a:pt x="61879" y="22182"/>
                    <a:pt x="61792" y="22109"/>
                    <a:pt x="61691" y="22037"/>
                  </a:cubicBezTo>
                  <a:cubicBezTo>
                    <a:pt x="61662" y="22008"/>
                    <a:pt x="61647" y="22008"/>
                    <a:pt x="61633" y="21993"/>
                  </a:cubicBezTo>
                  <a:cubicBezTo>
                    <a:pt x="61516" y="21921"/>
                    <a:pt x="61400" y="21863"/>
                    <a:pt x="61270" y="21819"/>
                  </a:cubicBezTo>
                  <a:cubicBezTo>
                    <a:pt x="61139" y="21761"/>
                    <a:pt x="61009" y="21718"/>
                    <a:pt x="60893" y="21689"/>
                  </a:cubicBezTo>
                  <a:cubicBezTo>
                    <a:pt x="60864" y="21689"/>
                    <a:pt x="60849" y="21674"/>
                    <a:pt x="60835" y="21674"/>
                  </a:cubicBezTo>
                  <a:cubicBezTo>
                    <a:pt x="60704" y="21631"/>
                    <a:pt x="60559" y="21616"/>
                    <a:pt x="60429" y="21616"/>
                  </a:cubicBezTo>
                  <a:lnTo>
                    <a:pt x="59935" y="21616"/>
                  </a:lnTo>
                  <a:cubicBezTo>
                    <a:pt x="59834" y="21631"/>
                    <a:pt x="59747" y="21631"/>
                    <a:pt x="59631" y="21645"/>
                  </a:cubicBezTo>
                  <a:cubicBezTo>
                    <a:pt x="59602" y="21645"/>
                    <a:pt x="59558" y="21674"/>
                    <a:pt x="59544" y="21674"/>
                  </a:cubicBezTo>
                  <a:cubicBezTo>
                    <a:pt x="59500" y="21674"/>
                    <a:pt x="59486" y="21689"/>
                    <a:pt x="59457" y="21689"/>
                  </a:cubicBezTo>
                  <a:cubicBezTo>
                    <a:pt x="59326" y="21718"/>
                    <a:pt x="59196" y="21761"/>
                    <a:pt x="59065" y="21819"/>
                  </a:cubicBezTo>
                  <a:cubicBezTo>
                    <a:pt x="59051" y="21819"/>
                    <a:pt x="59051" y="21834"/>
                    <a:pt x="59036" y="21834"/>
                  </a:cubicBezTo>
                  <a:cubicBezTo>
                    <a:pt x="58906" y="21892"/>
                    <a:pt x="58804" y="21935"/>
                    <a:pt x="58688" y="22008"/>
                  </a:cubicBezTo>
                  <a:cubicBezTo>
                    <a:pt x="58673" y="22008"/>
                    <a:pt x="58659" y="22037"/>
                    <a:pt x="58659" y="22037"/>
                  </a:cubicBezTo>
                  <a:cubicBezTo>
                    <a:pt x="58543" y="22109"/>
                    <a:pt x="58441" y="22196"/>
                    <a:pt x="58354" y="22269"/>
                  </a:cubicBezTo>
                  <a:lnTo>
                    <a:pt x="58296" y="22327"/>
                  </a:lnTo>
                  <a:cubicBezTo>
                    <a:pt x="58253" y="22356"/>
                    <a:pt x="58224" y="22370"/>
                    <a:pt x="58209" y="22414"/>
                  </a:cubicBezTo>
                  <a:cubicBezTo>
                    <a:pt x="58151" y="21631"/>
                    <a:pt x="58050" y="20847"/>
                    <a:pt x="57934" y="20079"/>
                  </a:cubicBezTo>
                  <a:cubicBezTo>
                    <a:pt x="57150" y="15292"/>
                    <a:pt x="54641" y="8591"/>
                    <a:pt x="47200" y="3906"/>
                  </a:cubicBezTo>
                  <a:cubicBezTo>
                    <a:pt x="43066" y="1302"/>
                    <a:pt x="38327" y="0"/>
                    <a:pt x="33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28575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774;p32"/>
            <p:cNvSpPr/>
            <p:nvPr/>
          </p:nvSpPr>
          <p:spPr>
            <a:xfrm>
              <a:off x="1630950" y="1241800"/>
              <a:ext cx="816675" cy="933075"/>
            </a:xfrm>
            <a:custGeom>
              <a:avLst/>
              <a:gdLst/>
              <a:ahLst/>
              <a:cxnLst/>
              <a:rect l="l" t="t" r="r" b="b"/>
              <a:pathLst>
                <a:path w="32667" h="37323" extrusionOk="0">
                  <a:moveTo>
                    <a:pt x="25806" y="1"/>
                  </a:moveTo>
                  <a:lnTo>
                    <a:pt x="25806" y="1"/>
                  </a:lnTo>
                  <a:cubicBezTo>
                    <a:pt x="23528" y="12272"/>
                    <a:pt x="17364" y="8356"/>
                    <a:pt x="8690" y="17233"/>
                  </a:cubicBezTo>
                  <a:cubicBezTo>
                    <a:pt x="1" y="26095"/>
                    <a:pt x="4846" y="37322"/>
                    <a:pt x="4846" y="37322"/>
                  </a:cubicBezTo>
                  <a:cubicBezTo>
                    <a:pt x="7079" y="31477"/>
                    <a:pt x="10836" y="29751"/>
                    <a:pt x="19496" y="25762"/>
                  </a:cubicBezTo>
                  <a:cubicBezTo>
                    <a:pt x="28141" y="21758"/>
                    <a:pt x="32666" y="17900"/>
                    <a:pt x="25806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775;p32"/>
            <p:cNvSpPr/>
            <p:nvPr/>
          </p:nvSpPr>
          <p:spPr>
            <a:xfrm>
              <a:off x="1655625" y="1238825"/>
              <a:ext cx="636800" cy="1094500"/>
            </a:xfrm>
            <a:custGeom>
              <a:avLst/>
              <a:gdLst/>
              <a:ahLst/>
              <a:cxnLst/>
              <a:rect l="l" t="t" r="r" b="b"/>
              <a:pathLst>
                <a:path w="25472" h="43780" extrusionOk="0">
                  <a:moveTo>
                    <a:pt x="24825" y="1"/>
                  </a:moveTo>
                  <a:cubicBezTo>
                    <a:pt x="24819" y="1"/>
                    <a:pt x="24812" y="2"/>
                    <a:pt x="24804" y="4"/>
                  </a:cubicBezTo>
                  <a:cubicBezTo>
                    <a:pt x="24746" y="33"/>
                    <a:pt x="24717" y="62"/>
                    <a:pt x="24732" y="120"/>
                  </a:cubicBezTo>
                  <a:cubicBezTo>
                    <a:pt x="24732" y="163"/>
                    <a:pt x="25297" y="2934"/>
                    <a:pt x="24717" y="6444"/>
                  </a:cubicBezTo>
                  <a:cubicBezTo>
                    <a:pt x="24180" y="9693"/>
                    <a:pt x="22556" y="14277"/>
                    <a:pt x="17827" y="17598"/>
                  </a:cubicBezTo>
                  <a:cubicBezTo>
                    <a:pt x="10865" y="22486"/>
                    <a:pt x="0" y="32393"/>
                    <a:pt x="5657" y="43722"/>
                  </a:cubicBezTo>
                  <a:cubicBezTo>
                    <a:pt x="5657" y="43765"/>
                    <a:pt x="5686" y="43780"/>
                    <a:pt x="5730" y="43780"/>
                  </a:cubicBezTo>
                  <a:lnTo>
                    <a:pt x="5788" y="43780"/>
                  </a:lnTo>
                  <a:cubicBezTo>
                    <a:pt x="5817" y="43751"/>
                    <a:pt x="5831" y="43693"/>
                    <a:pt x="5817" y="43649"/>
                  </a:cubicBezTo>
                  <a:cubicBezTo>
                    <a:pt x="218" y="32451"/>
                    <a:pt x="11010" y="22603"/>
                    <a:pt x="17929" y="17743"/>
                  </a:cubicBezTo>
                  <a:cubicBezTo>
                    <a:pt x="22715" y="14378"/>
                    <a:pt x="24369" y="9751"/>
                    <a:pt x="24891" y="6473"/>
                  </a:cubicBezTo>
                  <a:cubicBezTo>
                    <a:pt x="25471" y="2905"/>
                    <a:pt x="24906" y="120"/>
                    <a:pt x="24906" y="91"/>
                  </a:cubicBezTo>
                  <a:cubicBezTo>
                    <a:pt x="24893" y="40"/>
                    <a:pt x="24869" y="1"/>
                    <a:pt x="24825" y="1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776;p32"/>
            <p:cNvSpPr/>
            <p:nvPr/>
          </p:nvSpPr>
          <p:spPr>
            <a:xfrm>
              <a:off x="774800" y="1241800"/>
              <a:ext cx="816300" cy="933075"/>
            </a:xfrm>
            <a:custGeom>
              <a:avLst/>
              <a:gdLst/>
              <a:ahLst/>
              <a:cxnLst/>
              <a:rect l="l" t="t" r="r" b="b"/>
              <a:pathLst>
                <a:path w="32652" h="37323" extrusionOk="0">
                  <a:moveTo>
                    <a:pt x="6861" y="1"/>
                  </a:moveTo>
                  <a:cubicBezTo>
                    <a:pt x="1" y="17900"/>
                    <a:pt x="4512" y="21758"/>
                    <a:pt x="13171" y="25762"/>
                  </a:cubicBezTo>
                  <a:cubicBezTo>
                    <a:pt x="21831" y="29751"/>
                    <a:pt x="25587" y="31477"/>
                    <a:pt x="27821" y="37322"/>
                  </a:cubicBezTo>
                  <a:cubicBezTo>
                    <a:pt x="27821" y="37322"/>
                    <a:pt x="32651" y="26095"/>
                    <a:pt x="23977" y="17233"/>
                  </a:cubicBezTo>
                  <a:cubicBezTo>
                    <a:pt x="15303" y="8356"/>
                    <a:pt x="9139" y="12272"/>
                    <a:pt x="6861" y="1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777;p32"/>
            <p:cNvSpPr/>
            <p:nvPr/>
          </p:nvSpPr>
          <p:spPr>
            <a:xfrm>
              <a:off x="930000" y="1238550"/>
              <a:ext cx="636800" cy="1094775"/>
            </a:xfrm>
            <a:custGeom>
              <a:avLst/>
              <a:gdLst/>
              <a:ahLst/>
              <a:cxnLst/>
              <a:rect l="l" t="t" r="r" b="b"/>
              <a:pathLst>
                <a:path w="25472" h="43791" extrusionOk="0">
                  <a:moveTo>
                    <a:pt x="668" y="0"/>
                  </a:moveTo>
                  <a:cubicBezTo>
                    <a:pt x="610" y="0"/>
                    <a:pt x="566" y="29"/>
                    <a:pt x="552" y="73"/>
                  </a:cubicBezTo>
                  <a:cubicBezTo>
                    <a:pt x="552" y="102"/>
                    <a:pt x="1" y="2901"/>
                    <a:pt x="566" y="6455"/>
                  </a:cubicBezTo>
                  <a:cubicBezTo>
                    <a:pt x="1103" y="9748"/>
                    <a:pt x="2757" y="14360"/>
                    <a:pt x="7543" y="17740"/>
                  </a:cubicBezTo>
                  <a:cubicBezTo>
                    <a:pt x="14462" y="22614"/>
                    <a:pt x="25254" y="32448"/>
                    <a:pt x="19655" y="43646"/>
                  </a:cubicBezTo>
                  <a:cubicBezTo>
                    <a:pt x="19626" y="43704"/>
                    <a:pt x="19655" y="43762"/>
                    <a:pt x="19684" y="43776"/>
                  </a:cubicBezTo>
                  <a:cubicBezTo>
                    <a:pt x="19684" y="43791"/>
                    <a:pt x="19699" y="43791"/>
                    <a:pt x="19713" y="43791"/>
                  </a:cubicBezTo>
                  <a:cubicBezTo>
                    <a:pt x="19757" y="43791"/>
                    <a:pt x="19800" y="43776"/>
                    <a:pt x="19815" y="43718"/>
                  </a:cubicBezTo>
                  <a:cubicBezTo>
                    <a:pt x="25472" y="32404"/>
                    <a:pt x="14622" y="22483"/>
                    <a:pt x="7645" y="17595"/>
                  </a:cubicBezTo>
                  <a:cubicBezTo>
                    <a:pt x="2916" y="14259"/>
                    <a:pt x="1277" y="9690"/>
                    <a:pt x="755" y="6440"/>
                  </a:cubicBezTo>
                  <a:cubicBezTo>
                    <a:pt x="175" y="2930"/>
                    <a:pt x="740" y="145"/>
                    <a:pt x="740" y="116"/>
                  </a:cubicBezTo>
                  <a:cubicBezTo>
                    <a:pt x="740" y="58"/>
                    <a:pt x="726" y="29"/>
                    <a:pt x="668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779;p32"/>
            <p:cNvSpPr/>
            <p:nvPr/>
          </p:nvSpPr>
          <p:spPr>
            <a:xfrm>
              <a:off x="1390900" y="1387150"/>
              <a:ext cx="398550" cy="602050"/>
            </a:xfrm>
            <a:custGeom>
              <a:avLst/>
              <a:gdLst/>
              <a:ahLst/>
              <a:cxnLst/>
              <a:rect l="l" t="t" r="r" b="b"/>
              <a:pathLst>
                <a:path w="15942" h="24082" extrusionOk="0">
                  <a:moveTo>
                    <a:pt x="1915" y="192"/>
                  </a:moveTo>
                  <a:cubicBezTo>
                    <a:pt x="2394" y="192"/>
                    <a:pt x="2960" y="424"/>
                    <a:pt x="3554" y="844"/>
                  </a:cubicBezTo>
                  <a:cubicBezTo>
                    <a:pt x="4889" y="1874"/>
                    <a:pt x="5701" y="4413"/>
                    <a:pt x="6180" y="7444"/>
                  </a:cubicBezTo>
                  <a:cubicBezTo>
                    <a:pt x="2902" y="6893"/>
                    <a:pt x="1161" y="5123"/>
                    <a:pt x="595" y="3412"/>
                  </a:cubicBezTo>
                  <a:cubicBezTo>
                    <a:pt x="189" y="2164"/>
                    <a:pt x="407" y="932"/>
                    <a:pt x="1132" y="424"/>
                  </a:cubicBezTo>
                  <a:cubicBezTo>
                    <a:pt x="1379" y="264"/>
                    <a:pt x="1625" y="192"/>
                    <a:pt x="1915" y="192"/>
                  </a:cubicBezTo>
                  <a:close/>
                  <a:moveTo>
                    <a:pt x="14100" y="2251"/>
                  </a:moveTo>
                  <a:cubicBezTo>
                    <a:pt x="14317" y="2251"/>
                    <a:pt x="14520" y="2295"/>
                    <a:pt x="14709" y="2382"/>
                  </a:cubicBezTo>
                  <a:cubicBezTo>
                    <a:pt x="15376" y="2701"/>
                    <a:pt x="15724" y="3542"/>
                    <a:pt x="15536" y="4398"/>
                  </a:cubicBezTo>
                  <a:cubicBezTo>
                    <a:pt x="15245" y="5675"/>
                    <a:pt x="13795" y="7053"/>
                    <a:pt x="10589" y="7488"/>
                  </a:cubicBezTo>
                  <a:cubicBezTo>
                    <a:pt x="10937" y="5791"/>
                    <a:pt x="11416" y="4355"/>
                    <a:pt x="12141" y="3455"/>
                  </a:cubicBezTo>
                  <a:cubicBezTo>
                    <a:pt x="12780" y="2672"/>
                    <a:pt x="13476" y="2251"/>
                    <a:pt x="14100" y="2251"/>
                  </a:cubicBezTo>
                  <a:close/>
                  <a:moveTo>
                    <a:pt x="1924" y="0"/>
                  </a:moveTo>
                  <a:cubicBezTo>
                    <a:pt x="1521" y="0"/>
                    <a:pt x="1223" y="141"/>
                    <a:pt x="1030" y="279"/>
                  </a:cubicBezTo>
                  <a:cubicBezTo>
                    <a:pt x="247" y="844"/>
                    <a:pt x="1" y="2164"/>
                    <a:pt x="436" y="3484"/>
                  </a:cubicBezTo>
                  <a:cubicBezTo>
                    <a:pt x="1016" y="5269"/>
                    <a:pt x="2829" y="7096"/>
                    <a:pt x="6209" y="7662"/>
                  </a:cubicBezTo>
                  <a:cubicBezTo>
                    <a:pt x="7268" y="14552"/>
                    <a:pt x="6658" y="23864"/>
                    <a:pt x="6629" y="23995"/>
                  </a:cubicBezTo>
                  <a:cubicBezTo>
                    <a:pt x="6629" y="24038"/>
                    <a:pt x="6673" y="24082"/>
                    <a:pt x="6716" y="24082"/>
                  </a:cubicBezTo>
                  <a:cubicBezTo>
                    <a:pt x="6760" y="24082"/>
                    <a:pt x="6818" y="24053"/>
                    <a:pt x="6818" y="23995"/>
                  </a:cubicBezTo>
                  <a:cubicBezTo>
                    <a:pt x="6847" y="23458"/>
                    <a:pt x="7442" y="14465"/>
                    <a:pt x="6412" y="7676"/>
                  </a:cubicBezTo>
                  <a:lnTo>
                    <a:pt x="6412" y="7676"/>
                  </a:lnTo>
                  <a:cubicBezTo>
                    <a:pt x="7010" y="7754"/>
                    <a:pt x="7679" y="7809"/>
                    <a:pt x="8386" y="7809"/>
                  </a:cubicBezTo>
                  <a:cubicBezTo>
                    <a:pt x="8467" y="7809"/>
                    <a:pt x="8549" y="7808"/>
                    <a:pt x="8631" y="7807"/>
                  </a:cubicBezTo>
                  <a:cubicBezTo>
                    <a:pt x="9240" y="7792"/>
                    <a:pt x="9821" y="7749"/>
                    <a:pt x="10343" y="7691"/>
                  </a:cubicBezTo>
                  <a:lnTo>
                    <a:pt x="10343" y="7691"/>
                  </a:lnTo>
                  <a:cubicBezTo>
                    <a:pt x="9153" y="13972"/>
                    <a:pt x="10024" y="23487"/>
                    <a:pt x="10082" y="23995"/>
                  </a:cubicBezTo>
                  <a:cubicBezTo>
                    <a:pt x="10082" y="24053"/>
                    <a:pt x="10111" y="24082"/>
                    <a:pt x="10169" y="24082"/>
                  </a:cubicBezTo>
                  <a:cubicBezTo>
                    <a:pt x="10241" y="24082"/>
                    <a:pt x="10285" y="24038"/>
                    <a:pt x="10285" y="23980"/>
                  </a:cubicBezTo>
                  <a:cubicBezTo>
                    <a:pt x="10285" y="23850"/>
                    <a:pt x="9356" y="14030"/>
                    <a:pt x="10575" y="7676"/>
                  </a:cubicBezTo>
                  <a:cubicBezTo>
                    <a:pt x="14781" y="7140"/>
                    <a:pt x="15579" y="5109"/>
                    <a:pt x="15724" y="4427"/>
                  </a:cubicBezTo>
                  <a:cubicBezTo>
                    <a:pt x="15942" y="3484"/>
                    <a:pt x="15536" y="2585"/>
                    <a:pt x="14796" y="2222"/>
                  </a:cubicBezTo>
                  <a:cubicBezTo>
                    <a:pt x="14577" y="2115"/>
                    <a:pt x="14346" y="2062"/>
                    <a:pt x="14109" y="2062"/>
                  </a:cubicBezTo>
                  <a:cubicBezTo>
                    <a:pt x="13422" y="2062"/>
                    <a:pt x="12683" y="2505"/>
                    <a:pt x="12025" y="3325"/>
                  </a:cubicBezTo>
                  <a:cubicBezTo>
                    <a:pt x="11271" y="4268"/>
                    <a:pt x="10749" y="5733"/>
                    <a:pt x="10401" y="7502"/>
                  </a:cubicBezTo>
                  <a:cubicBezTo>
                    <a:pt x="9864" y="7575"/>
                    <a:pt x="9269" y="7604"/>
                    <a:pt x="8631" y="7618"/>
                  </a:cubicBezTo>
                  <a:cubicBezTo>
                    <a:pt x="7819" y="7618"/>
                    <a:pt x="7065" y="7589"/>
                    <a:pt x="6397" y="7473"/>
                  </a:cubicBezTo>
                  <a:cubicBezTo>
                    <a:pt x="5904" y="4398"/>
                    <a:pt x="5063" y="1802"/>
                    <a:pt x="3656" y="714"/>
                  </a:cubicBezTo>
                  <a:cubicBezTo>
                    <a:pt x="2947" y="173"/>
                    <a:pt x="2371" y="0"/>
                    <a:pt x="1924" y="0"/>
                  </a:cubicBezTo>
                  <a:close/>
                </a:path>
              </a:pathLst>
            </a:custGeom>
            <a:solidFill>
              <a:srgbClr val="4E4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780;p32"/>
            <p:cNvSpPr/>
            <p:nvPr/>
          </p:nvSpPr>
          <p:spPr>
            <a:xfrm>
              <a:off x="1363700" y="1975750"/>
              <a:ext cx="495025" cy="101575"/>
            </a:xfrm>
            <a:custGeom>
              <a:avLst/>
              <a:gdLst/>
              <a:ahLst/>
              <a:cxnLst/>
              <a:rect l="l" t="t" r="r" b="b"/>
              <a:pathLst>
                <a:path w="19801" h="4063" extrusionOk="0">
                  <a:moveTo>
                    <a:pt x="2031" y="1"/>
                  </a:moveTo>
                  <a:cubicBezTo>
                    <a:pt x="929" y="1"/>
                    <a:pt x="1" y="900"/>
                    <a:pt x="1" y="2032"/>
                  </a:cubicBezTo>
                  <a:cubicBezTo>
                    <a:pt x="1" y="3134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49"/>
                    <a:pt x="19800" y="2032"/>
                  </a:cubicBezTo>
                  <a:cubicBezTo>
                    <a:pt x="19800" y="929"/>
                    <a:pt x="18886" y="1"/>
                    <a:pt x="17769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781;p32"/>
            <p:cNvSpPr/>
            <p:nvPr/>
          </p:nvSpPr>
          <p:spPr>
            <a:xfrm>
              <a:off x="1363700" y="2076925"/>
              <a:ext cx="495025" cy="101575"/>
            </a:xfrm>
            <a:custGeom>
              <a:avLst/>
              <a:gdLst/>
              <a:ahLst/>
              <a:cxnLst/>
              <a:rect l="l" t="t" r="r" b="b"/>
              <a:pathLst>
                <a:path w="19801" h="4063" extrusionOk="0">
                  <a:moveTo>
                    <a:pt x="2031" y="1"/>
                  </a:moveTo>
                  <a:cubicBezTo>
                    <a:pt x="929" y="1"/>
                    <a:pt x="1" y="900"/>
                    <a:pt x="1" y="2032"/>
                  </a:cubicBezTo>
                  <a:cubicBezTo>
                    <a:pt x="1" y="3148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48"/>
                    <a:pt x="19800" y="2032"/>
                  </a:cubicBezTo>
                  <a:cubicBezTo>
                    <a:pt x="19800" y="915"/>
                    <a:pt x="18886" y="1"/>
                    <a:pt x="17769" y="1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782;p32"/>
            <p:cNvSpPr/>
            <p:nvPr/>
          </p:nvSpPr>
          <p:spPr>
            <a:xfrm>
              <a:off x="1363700" y="2177750"/>
              <a:ext cx="495025" cy="101550"/>
            </a:xfrm>
            <a:custGeom>
              <a:avLst/>
              <a:gdLst/>
              <a:ahLst/>
              <a:cxnLst/>
              <a:rect l="l" t="t" r="r" b="b"/>
              <a:pathLst>
                <a:path w="19801" h="4062" extrusionOk="0">
                  <a:moveTo>
                    <a:pt x="2031" y="0"/>
                  </a:moveTo>
                  <a:cubicBezTo>
                    <a:pt x="929" y="0"/>
                    <a:pt x="1" y="914"/>
                    <a:pt x="1" y="2031"/>
                  </a:cubicBezTo>
                  <a:cubicBezTo>
                    <a:pt x="1" y="3162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62"/>
                    <a:pt x="19800" y="2031"/>
                  </a:cubicBezTo>
                  <a:cubicBezTo>
                    <a:pt x="19800" y="929"/>
                    <a:pt x="18886" y="0"/>
                    <a:pt x="17769" y="0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783;p32"/>
            <p:cNvSpPr/>
            <p:nvPr/>
          </p:nvSpPr>
          <p:spPr>
            <a:xfrm>
              <a:off x="1363700" y="2278925"/>
              <a:ext cx="495025" cy="101550"/>
            </a:xfrm>
            <a:custGeom>
              <a:avLst/>
              <a:gdLst/>
              <a:ahLst/>
              <a:cxnLst/>
              <a:rect l="l" t="t" r="r" b="b"/>
              <a:pathLst>
                <a:path w="19801" h="4062" extrusionOk="0">
                  <a:moveTo>
                    <a:pt x="2031" y="0"/>
                  </a:moveTo>
                  <a:cubicBezTo>
                    <a:pt x="929" y="0"/>
                    <a:pt x="1" y="914"/>
                    <a:pt x="1" y="2031"/>
                  </a:cubicBezTo>
                  <a:cubicBezTo>
                    <a:pt x="1" y="3162"/>
                    <a:pt x="900" y="4062"/>
                    <a:pt x="2031" y="4062"/>
                  </a:cubicBezTo>
                  <a:lnTo>
                    <a:pt x="17769" y="4062"/>
                  </a:lnTo>
                  <a:cubicBezTo>
                    <a:pt x="18872" y="4062"/>
                    <a:pt x="19800" y="3162"/>
                    <a:pt x="19800" y="2031"/>
                  </a:cubicBezTo>
                  <a:cubicBezTo>
                    <a:pt x="19800" y="928"/>
                    <a:pt x="18886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784;p32"/>
            <p:cNvSpPr/>
            <p:nvPr/>
          </p:nvSpPr>
          <p:spPr>
            <a:xfrm>
              <a:off x="1414475" y="2380450"/>
              <a:ext cx="393475" cy="112450"/>
            </a:xfrm>
            <a:custGeom>
              <a:avLst/>
              <a:gdLst/>
              <a:ahLst/>
              <a:cxnLst/>
              <a:rect l="l" t="t" r="r" b="b"/>
              <a:pathLst>
                <a:path w="15739" h="4498" extrusionOk="0">
                  <a:moveTo>
                    <a:pt x="0" y="1"/>
                  </a:moveTo>
                  <a:lnTo>
                    <a:pt x="7862" y="4497"/>
                  </a:lnTo>
                  <a:lnTo>
                    <a:pt x="15738" y="1"/>
                  </a:ln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596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3" name="Imagen 6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sp>
        <p:nvSpPr>
          <p:cNvPr id="623" name="Subtítulo 152"/>
          <p:cNvSpPr txBox="1">
            <a:spLocks/>
          </p:cNvSpPr>
          <p:nvPr/>
        </p:nvSpPr>
        <p:spPr>
          <a:xfrm>
            <a:off x="495153" y="3987568"/>
            <a:ext cx="3759336" cy="121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Haga clic para agregar </a:t>
            </a:r>
            <a:endParaRPr lang="en-US" dirty="0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9112" y="2119888"/>
            <a:ext cx="577428" cy="560062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468" y="2246321"/>
            <a:ext cx="318715" cy="307195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841" y="3104995"/>
            <a:ext cx="577428" cy="560062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5197" y="3231428"/>
            <a:ext cx="318715" cy="307195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3284" y="4382441"/>
            <a:ext cx="577428" cy="560062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640" y="4508874"/>
            <a:ext cx="318715" cy="30719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562" y="2765723"/>
            <a:ext cx="577428" cy="56006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9918" y="2892156"/>
            <a:ext cx="318715" cy="307195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7198" y="2553517"/>
            <a:ext cx="577428" cy="56006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554" y="2679950"/>
            <a:ext cx="318715" cy="307195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1866778"/>
            <a:ext cx="1023774" cy="10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8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5961" y="452395"/>
            <a:ext cx="3128889" cy="1325563"/>
          </a:xfrm>
        </p:spPr>
        <p:txBody>
          <a:bodyPr/>
          <a:lstStyle/>
          <a:p>
            <a:r>
              <a:rPr lang="es-CO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GRACIAS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Google Shape;1790;p51"/>
          <p:cNvSpPr txBox="1">
            <a:spLocks noGrp="1"/>
          </p:cNvSpPr>
          <p:nvPr>
            <p:ph idx="1"/>
          </p:nvPr>
        </p:nvSpPr>
        <p:spPr>
          <a:xfrm>
            <a:off x="869070" y="4218734"/>
            <a:ext cx="10515600" cy="2477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 smtClean="0">
                <a:solidFill>
                  <a:srgbClr val="158F1C"/>
                </a:solidFill>
              </a:rPr>
              <a:t>¿Alguna </a:t>
            </a:r>
            <a:r>
              <a:rPr lang="en" dirty="0" smtClean="0">
                <a:solidFill>
                  <a:srgbClr val="158F1C"/>
                </a:solidFill>
              </a:rPr>
              <a:t>pregunta?</a:t>
            </a:r>
            <a:endParaRPr dirty="0">
              <a:solidFill>
                <a:srgbClr val="158F1C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158F1C"/>
                </a:solidFill>
              </a:rPr>
              <a:t>Asovidav@gmail.com </a:t>
            </a:r>
            <a:endParaRPr dirty="0">
              <a:solidFill>
                <a:srgbClr val="158F1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58F1C"/>
                </a:solidFill>
              </a:rPr>
              <a:t>8744876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158F1C"/>
                </a:solidFill>
              </a:rPr>
              <a:t>Asovidav.com</a:t>
            </a:r>
            <a:endParaRPr dirty="0">
              <a:solidFill>
                <a:srgbClr val="158F1C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31" y="6293523"/>
            <a:ext cx="914479" cy="40237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101" y="529909"/>
            <a:ext cx="829128" cy="58526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825546" y="529909"/>
            <a:ext cx="790415" cy="58526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6" y="2030289"/>
            <a:ext cx="1735270" cy="1735270"/>
          </a:xfrm>
          <a:prstGeom prst="rect">
            <a:avLst/>
          </a:prstGeom>
        </p:spPr>
      </p:pic>
      <p:grpSp>
        <p:nvGrpSpPr>
          <p:cNvPr id="35" name="Google Shape;1617;p46"/>
          <p:cNvGrpSpPr/>
          <p:nvPr/>
        </p:nvGrpSpPr>
        <p:grpSpPr>
          <a:xfrm rot="-262912">
            <a:off x="4710834" y="1368691"/>
            <a:ext cx="2954911" cy="2596529"/>
            <a:chOff x="4805400" y="3152125"/>
            <a:chExt cx="1991200" cy="1749700"/>
          </a:xfrm>
        </p:grpSpPr>
        <p:sp>
          <p:nvSpPr>
            <p:cNvPr id="36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210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56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7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6343" y="365125"/>
            <a:ext cx="774914" cy="76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4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AGREGAR TÍTULO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38" y="4778480"/>
            <a:ext cx="1783364" cy="1723038"/>
          </a:xfrm>
          <a:prstGeom prst="rect">
            <a:avLst/>
          </a:prstGeom>
        </p:spPr>
      </p:pic>
      <p:grpSp>
        <p:nvGrpSpPr>
          <p:cNvPr id="12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13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pic>
        <p:nvPicPr>
          <p:cNvPr id="109" name="Imagen 1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03818">
            <a:off x="386088" y="4661970"/>
            <a:ext cx="1949263" cy="212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5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38954" y="365125"/>
            <a:ext cx="7414846" cy="1325563"/>
          </a:xfrm>
        </p:spPr>
        <p:txBody>
          <a:bodyPr/>
          <a:lstStyle/>
          <a:p>
            <a:r>
              <a:rPr lang="es-ES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AGREGAR </a:t>
            </a:r>
            <a:r>
              <a:rPr lang="es-E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TÍTULO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85670" y="1825625"/>
            <a:ext cx="5019844" cy="631198"/>
          </a:xfrm>
        </p:spPr>
        <p:txBody>
          <a:bodyPr/>
          <a:lstStyle/>
          <a:p>
            <a:r>
              <a:rPr lang="es-ES" dirty="0" smtClean="0"/>
              <a:t>Haga clic</a:t>
            </a:r>
            <a:endParaRPr lang="en-US" dirty="0"/>
          </a:p>
        </p:txBody>
      </p:sp>
      <p:grpSp>
        <p:nvGrpSpPr>
          <p:cNvPr id="8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9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Imagen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0503" y="3687713"/>
            <a:ext cx="2460749" cy="3286733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633692" flipH="1" flipV="1">
            <a:off x="-62283" y="660525"/>
            <a:ext cx="1800967" cy="1108057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059" y="1649198"/>
            <a:ext cx="1132506" cy="1087206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059" y="2841074"/>
            <a:ext cx="1132506" cy="1087206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6059" y="4063217"/>
            <a:ext cx="1132506" cy="1087206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0137" y="5289376"/>
            <a:ext cx="1132506" cy="1087206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4571171" y="1902825"/>
            <a:ext cx="6339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rgbClr val="158F1C"/>
                </a:solidFill>
                <a:latin typeface="Arial Black" panose="020B0A04020102020204" pitchFamily="34" charset="0"/>
              </a:rPr>
              <a:t>1</a:t>
            </a:r>
            <a:endParaRPr lang="en-US" sz="3000" dirty="0"/>
          </a:p>
        </p:txBody>
      </p:sp>
      <p:sp>
        <p:nvSpPr>
          <p:cNvPr id="39" name="Rectángulo 38"/>
          <p:cNvSpPr/>
          <p:nvPr/>
        </p:nvSpPr>
        <p:spPr>
          <a:xfrm>
            <a:off x="4571171" y="3110807"/>
            <a:ext cx="6339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2</a:t>
            </a:r>
            <a:endParaRPr lang="en-US" sz="3000" dirty="0"/>
          </a:p>
        </p:txBody>
      </p:sp>
      <p:sp>
        <p:nvSpPr>
          <p:cNvPr id="40" name="Rectángulo 39"/>
          <p:cNvSpPr/>
          <p:nvPr/>
        </p:nvSpPr>
        <p:spPr>
          <a:xfrm>
            <a:off x="4571171" y="4318603"/>
            <a:ext cx="6339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3</a:t>
            </a:r>
            <a:endParaRPr lang="en-US" sz="3000" dirty="0"/>
          </a:p>
        </p:txBody>
      </p:sp>
      <p:sp>
        <p:nvSpPr>
          <p:cNvPr id="41" name="Rectángulo 40"/>
          <p:cNvSpPr/>
          <p:nvPr/>
        </p:nvSpPr>
        <p:spPr>
          <a:xfrm>
            <a:off x="4570295" y="5518505"/>
            <a:ext cx="6339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4</a:t>
            </a:r>
            <a:endParaRPr lang="en-US" sz="3000" dirty="0"/>
          </a:p>
        </p:txBody>
      </p:sp>
      <p:sp>
        <p:nvSpPr>
          <p:cNvPr id="42" name="Marcador de contenido 2"/>
          <p:cNvSpPr txBox="1">
            <a:spLocks/>
          </p:cNvSpPr>
          <p:nvPr/>
        </p:nvSpPr>
        <p:spPr>
          <a:xfrm>
            <a:off x="5703677" y="3110807"/>
            <a:ext cx="5019844" cy="63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Haga clic</a:t>
            </a:r>
            <a:endParaRPr lang="en-US" dirty="0"/>
          </a:p>
        </p:txBody>
      </p:sp>
      <p:sp>
        <p:nvSpPr>
          <p:cNvPr id="43" name="Marcador de contenido 2"/>
          <p:cNvSpPr txBox="1">
            <a:spLocks/>
          </p:cNvSpPr>
          <p:nvPr/>
        </p:nvSpPr>
        <p:spPr>
          <a:xfrm>
            <a:off x="5703677" y="4318603"/>
            <a:ext cx="5019844" cy="63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Haga clic</a:t>
            </a:r>
            <a:endParaRPr lang="en-US" dirty="0"/>
          </a:p>
        </p:txBody>
      </p:sp>
      <p:sp>
        <p:nvSpPr>
          <p:cNvPr id="44" name="Marcador de contenido 2"/>
          <p:cNvSpPr txBox="1">
            <a:spLocks/>
          </p:cNvSpPr>
          <p:nvPr/>
        </p:nvSpPr>
        <p:spPr>
          <a:xfrm>
            <a:off x="5756962" y="5612729"/>
            <a:ext cx="5019844" cy="63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Haga clic</a:t>
            </a:r>
            <a:endParaRPr lang="en-US" dirty="0"/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513" y="569944"/>
            <a:ext cx="439858" cy="54982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805181" y="569944"/>
            <a:ext cx="501395" cy="549822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7" y="5830988"/>
            <a:ext cx="439858" cy="54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1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491" cy="1325563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AGREGAR </a:t>
            </a:r>
            <a:r>
              <a:rPr lang="es-ES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TÍTULO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6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grpSp>
        <p:nvGrpSpPr>
          <p:cNvPr id="25" name="Google Shape;796;p32"/>
          <p:cNvGrpSpPr/>
          <p:nvPr/>
        </p:nvGrpSpPr>
        <p:grpSpPr>
          <a:xfrm>
            <a:off x="7843265" y="331054"/>
            <a:ext cx="3255498" cy="2883265"/>
            <a:chOff x="4738675" y="3086125"/>
            <a:chExt cx="2125025" cy="1882050"/>
          </a:xfrm>
        </p:grpSpPr>
        <p:sp>
          <p:nvSpPr>
            <p:cNvPr id="26" name="Google Shape;797;p32"/>
            <p:cNvSpPr/>
            <p:nvPr/>
          </p:nvSpPr>
          <p:spPr>
            <a:xfrm>
              <a:off x="4738675" y="3086125"/>
              <a:ext cx="2125025" cy="1882050"/>
            </a:xfrm>
            <a:custGeom>
              <a:avLst/>
              <a:gdLst/>
              <a:ahLst/>
              <a:cxnLst/>
              <a:rect l="l" t="t" r="r" b="b"/>
              <a:pathLst>
                <a:path w="85001" h="75282" extrusionOk="0">
                  <a:moveTo>
                    <a:pt x="36988" y="0"/>
                  </a:moveTo>
                  <a:cubicBezTo>
                    <a:pt x="36901" y="0"/>
                    <a:pt x="36829" y="15"/>
                    <a:pt x="36742" y="15"/>
                  </a:cubicBezTo>
                  <a:cubicBezTo>
                    <a:pt x="36698" y="15"/>
                    <a:pt x="36669" y="44"/>
                    <a:pt x="36655" y="44"/>
                  </a:cubicBezTo>
                  <a:cubicBezTo>
                    <a:pt x="36553" y="58"/>
                    <a:pt x="36481" y="73"/>
                    <a:pt x="36394" y="87"/>
                  </a:cubicBezTo>
                  <a:cubicBezTo>
                    <a:pt x="36379" y="87"/>
                    <a:pt x="36365" y="116"/>
                    <a:pt x="36336" y="116"/>
                  </a:cubicBezTo>
                  <a:cubicBezTo>
                    <a:pt x="36249" y="146"/>
                    <a:pt x="36147" y="189"/>
                    <a:pt x="36046" y="218"/>
                  </a:cubicBezTo>
                  <a:cubicBezTo>
                    <a:pt x="36017" y="233"/>
                    <a:pt x="36002" y="233"/>
                    <a:pt x="35959" y="262"/>
                  </a:cubicBezTo>
                  <a:cubicBezTo>
                    <a:pt x="35886" y="291"/>
                    <a:pt x="35814" y="334"/>
                    <a:pt x="35741" y="392"/>
                  </a:cubicBezTo>
                  <a:cubicBezTo>
                    <a:pt x="35727" y="407"/>
                    <a:pt x="35712" y="407"/>
                    <a:pt x="35683" y="407"/>
                  </a:cubicBezTo>
                  <a:cubicBezTo>
                    <a:pt x="22541" y="8747"/>
                    <a:pt x="23252" y="18494"/>
                    <a:pt x="23992" y="21947"/>
                  </a:cubicBezTo>
                  <a:lnTo>
                    <a:pt x="22251" y="25268"/>
                  </a:lnTo>
                  <a:cubicBezTo>
                    <a:pt x="21932" y="25877"/>
                    <a:pt x="21874" y="26574"/>
                    <a:pt x="22034" y="27197"/>
                  </a:cubicBezTo>
                  <a:cubicBezTo>
                    <a:pt x="22034" y="27995"/>
                    <a:pt x="22382" y="28779"/>
                    <a:pt x="23049" y="29301"/>
                  </a:cubicBezTo>
                  <a:lnTo>
                    <a:pt x="27966" y="33217"/>
                  </a:lnTo>
                  <a:lnTo>
                    <a:pt x="25355" y="37743"/>
                  </a:lnTo>
                  <a:lnTo>
                    <a:pt x="24064" y="35509"/>
                  </a:lnTo>
                  <a:cubicBezTo>
                    <a:pt x="23568" y="34643"/>
                    <a:pt x="22668" y="34163"/>
                    <a:pt x="21744" y="34163"/>
                  </a:cubicBezTo>
                  <a:cubicBezTo>
                    <a:pt x="21290" y="34163"/>
                    <a:pt x="20830" y="34279"/>
                    <a:pt x="20409" y="34523"/>
                  </a:cubicBezTo>
                  <a:lnTo>
                    <a:pt x="11677" y="39570"/>
                  </a:lnTo>
                  <a:cubicBezTo>
                    <a:pt x="11314" y="39788"/>
                    <a:pt x="11010" y="40063"/>
                    <a:pt x="10792" y="40397"/>
                  </a:cubicBezTo>
                  <a:cubicBezTo>
                    <a:pt x="10778" y="40397"/>
                    <a:pt x="10763" y="40383"/>
                    <a:pt x="10734" y="40383"/>
                  </a:cubicBezTo>
                  <a:cubicBezTo>
                    <a:pt x="10647" y="40368"/>
                    <a:pt x="10575" y="40354"/>
                    <a:pt x="10488" y="40325"/>
                  </a:cubicBezTo>
                  <a:cubicBezTo>
                    <a:pt x="10473" y="40325"/>
                    <a:pt x="10444" y="40325"/>
                    <a:pt x="10415" y="40310"/>
                  </a:cubicBezTo>
                  <a:cubicBezTo>
                    <a:pt x="10299" y="40296"/>
                    <a:pt x="10198" y="40296"/>
                    <a:pt x="10082" y="40296"/>
                  </a:cubicBezTo>
                  <a:lnTo>
                    <a:pt x="10053" y="40296"/>
                  </a:lnTo>
                  <a:cubicBezTo>
                    <a:pt x="9965" y="40296"/>
                    <a:pt x="9864" y="40310"/>
                    <a:pt x="9777" y="40310"/>
                  </a:cubicBezTo>
                  <a:cubicBezTo>
                    <a:pt x="9748" y="40310"/>
                    <a:pt x="9719" y="40325"/>
                    <a:pt x="9690" y="40325"/>
                  </a:cubicBezTo>
                  <a:cubicBezTo>
                    <a:pt x="9617" y="40354"/>
                    <a:pt x="9530" y="40368"/>
                    <a:pt x="9458" y="40383"/>
                  </a:cubicBezTo>
                  <a:cubicBezTo>
                    <a:pt x="9429" y="40383"/>
                    <a:pt x="9414" y="40383"/>
                    <a:pt x="9400" y="40397"/>
                  </a:cubicBezTo>
                  <a:lnTo>
                    <a:pt x="9342" y="40397"/>
                  </a:lnTo>
                  <a:lnTo>
                    <a:pt x="9066" y="40513"/>
                  </a:lnTo>
                  <a:cubicBezTo>
                    <a:pt x="9052" y="40513"/>
                    <a:pt x="9037" y="40528"/>
                    <a:pt x="9023" y="40528"/>
                  </a:cubicBezTo>
                  <a:cubicBezTo>
                    <a:pt x="8921" y="40571"/>
                    <a:pt x="8849" y="40615"/>
                    <a:pt x="8776" y="40658"/>
                  </a:cubicBezTo>
                  <a:cubicBezTo>
                    <a:pt x="8762" y="40673"/>
                    <a:pt x="8733" y="40687"/>
                    <a:pt x="8704" y="40687"/>
                  </a:cubicBezTo>
                  <a:lnTo>
                    <a:pt x="8486" y="40861"/>
                  </a:lnTo>
                  <a:cubicBezTo>
                    <a:pt x="8471" y="40876"/>
                    <a:pt x="8457" y="40876"/>
                    <a:pt x="8457" y="40890"/>
                  </a:cubicBezTo>
                  <a:cubicBezTo>
                    <a:pt x="8370" y="40963"/>
                    <a:pt x="8297" y="41035"/>
                    <a:pt x="8225" y="41108"/>
                  </a:cubicBezTo>
                  <a:cubicBezTo>
                    <a:pt x="8196" y="41122"/>
                    <a:pt x="8196" y="41151"/>
                    <a:pt x="8181" y="41151"/>
                  </a:cubicBezTo>
                  <a:cubicBezTo>
                    <a:pt x="8123" y="41224"/>
                    <a:pt x="8080" y="41267"/>
                    <a:pt x="8022" y="41340"/>
                  </a:cubicBezTo>
                  <a:cubicBezTo>
                    <a:pt x="8007" y="41369"/>
                    <a:pt x="7978" y="41398"/>
                    <a:pt x="7964" y="41412"/>
                  </a:cubicBezTo>
                  <a:cubicBezTo>
                    <a:pt x="7906" y="41485"/>
                    <a:pt x="7862" y="41586"/>
                    <a:pt x="7819" y="41659"/>
                  </a:cubicBezTo>
                  <a:cubicBezTo>
                    <a:pt x="7819" y="41674"/>
                    <a:pt x="7804" y="41674"/>
                    <a:pt x="7804" y="41688"/>
                  </a:cubicBezTo>
                  <a:cubicBezTo>
                    <a:pt x="7746" y="41775"/>
                    <a:pt x="7717" y="41891"/>
                    <a:pt x="7674" y="41978"/>
                  </a:cubicBezTo>
                  <a:cubicBezTo>
                    <a:pt x="7659" y="41993"/>
                    <a:pt x="7659" y="42036"/>
                    <a:pt x="7645" y="42051"/>
                  </a:cubicBezTo>
                  <a:cubicBezTo>
                    <a:pt x="7601" y="42138"/>
                    <a:pt x="7587" y="42210"/>
                    <a:pt x="7572" y="42312"/>
                  </a:cubicBezTo>
                  <a:cubicBezTo>
                    <a:pt x="7572" y="42326"/>
                    <a:pt x="7543" y="42341"/>
                    <a:pt x="7543" y="42355"/>
                  </a:cubicBezTo>
                  <a:cubicBezTo>
                    <a:pt x="7543" y="42384"/>
                    <a:pt x="7543" y="42399"/>
                    <a:pt x="7529" y="42413"/>
                  </a:cubicBezTo>
                  <a:lnTo>
                    <a:pt x="7529" y="42457"/>
                  </a:lnTo>
                  <a:cubicBezTo>
                    <a:pt x="6093" y="49086"/>
                    <a:pt x="6716" y="54032"/>
                    <a:pt x="8109" y="57644"/>
                  </a:cubicBezTo>
                  <a:cubicBezTo>
                    <a:pt x="6484" y="57441"/>
                    <a:pt x="4686" y="57324"/>
                    <a:pt x="2713" y="57324"/>
                  </a:cubicBezTo>
                  <a:lnTo>
                    <a:pt x="2684" y="57324"/>
                  </a:lnTo>
                  <a:cubicBezTo>
                    <a:pt x="2582" y="57324"/>
                    <a:pt x="2466" y="57324"/>
                    <a:pt x="2365" y="57339"/>
                  </a:cubicBezTo>
                  <a:cubicBezTo>
                    <a:pt x="2350" y="57339"/>
                    <a:pt x="2307" y="57339"/>
                    <a:pt x="2292" y="57354"/>
                  </a:cubicBezTo>
                  <a:cubicBezTo>
                    <a:pt x="2205" y="57368"/>
                    <a:pt x="2133" y="57397"/>
                    <a:pt x="2060" y="57412"/>
                  </a:cubicBezTo>
                  <a:cubicBezTo>
                    <a:pt x="2017" y="57412"/>
                    <a:pt x="2002" y="57426"/>
                    <a:pt x="1959" y="57426"/>
                  </a:cubicBezTo>
                  <a:cubicBezTo>
                    <a:pt x="1857" y="57470"/>
                    <a:pt x="1770" y="57484"/>
                    <a:pt x="1669" y="57542"/>
                  </a:cubicBezTo>
                  <a:lnTo>
                    <a:pt x="1654" y="57542"/>
                  </a:lnTo>
                  <a:cubicBezTo>
                    <a:pt x="1567" y="57571"/>
                    <a:pt x="1480" y="57629"/>
                    <a:pt x="1378" y="57687"/>
                  </a:cubicBezTo>
                  <a:cubicBezTo>
                    <a:pt x="1364" y="57702"/>
                    <a:pt x="1335" y="57702"/>
                    <a:pt x="1306" y="57716"/>
                  </a:cubicBezTo>
                  <a:cubicBezTo>
                    <a:pt x="1233" y="57774"/>
                    <a:pt x="1161" y="57803"/>
                    <a:pt x="1088" y="57861"/>
                  </a:cubicBezTo>
                  <a:cubicBezTo>
                    <a:pt x="1074" y="57876"/>
                    <a:pt x="1059" y="57876"/>
                    <a:pt x="1059" y="57905"/>
                  </a:cubicBezTo>
                  <a:cubicBezTo>
                    <a:pt x="972" y="57977"/>
                    <a:pt x="900" y="58050"/>
                    <a:pt x="798" y="58122"/>
                  </a:cubicBezTo>
                  <a:lnTo>
                    <a:pt x="784" y="58137"/>
                  </a:lnTo>
                  <a:cubicBezTo>
                    <a:pt x="711" y="58209"/>
                    <a:pt x="653" y="58282"/>
                    <a:pt x="610" y="58354"/>
                  </a:cubicBezTo>
                  <a:cubicBezTo>
                    <a:pt x="581" y="58369"/>
                    <a:pt x="566" y="58412"/>
                    <a:pt x="552" y="58427"/>
                  </a:cubicBezTo>
                  <a:cubicBezTo>
                    <a:pt x="494" y="58499"/>
                    <a:pt x="465" y="58572"/>
                    <a:pt x="407" y="58644"/>
                  </a:cubicBezTo>
                  <a:cubicBezTo>
                    <a:pt x="392" y="58659"/>
                    <a:pt x="392" y="58673"/>
                    <a:pt x="363" y="58702"/>
                  </a:cubicBezTo>
                  <a:cubicBezTo>
                    <a:pt x="363" y="58702"/>
                    <a:pt x="363" y="58717"/>
                    <a:pt x="349" y="58717"/>
                  </a:cubicBezTo>
                  <a:cubicBezTo>
                    <a:pt x="349" y="58731"/>
                    <a:pt x="334" y="58731"/>
                    <a:pt x="334" y="58746"/>
                  </a:cubicBezTo>
                  <a:cubicBezTo>
                    <a:pt x="276" y="58848"/>
                    <a:pt x="247" y="58935"/>
                    <a:pt x="204" y="59022"/>
                  </a:cubicBezTo>
                  <a:cubicBezTo>
                    <a:pt x="204" y="59036"/>
                    <a:pt x="189" y="59065"/>
                    <a:pt x="189" y="59080"/>
                  </a:cubicBezTo>
                  <a:cubicBezTo>
                    <a:pt x="146" y="59167"/>
                    <a:pt x="131" y="59254"/>
                    <a:pt x="102" y="59355"/>
                  </a:cubicBezTo>
                  <a:cubicBezTo>
                    <a:pt x="102" y="59370"/>
                    <a:pt x="73" y="59399"/>
                    <a:pt x="73" y="59428"/>
                  </a:cubicBezTo>
                  <a:lnTo>
                    <a:pt x="30" y="59689"/>
                  </a:lnTo>
                  <a:lnTo>
                    <a:pt x="30" y="59747"/>
                  </a:lnTo>
                  <a:cubicBezTo>
                    <a:pt x="1" y="59863"/>
                    <a:pt x="1" y="59964"/>
                    <a:pt x="1" y="60080"/>
                  </a:cubicBezTo>
                  <a:lnTo>
                    <a:pt x="1" y="60124"/>
                  </a:lnTo>
                  <a:cubicBezTo>
                    <a:pt x="1" y="60226"/>
                    <a:pt x="30" y="60313"/>
                    <a:pt x="30" y="60400"/>
                  </a:cubicBezTo>
                  <a:cubicBezTo>
                    <a:pt x="30" y="60443"/>
                    <a:pt x="30" y="60458"/>
                    <a:pt x="44" y="60487"/>
                  </a:cubicBezTo>
                  <a:lnTo>
                    <a:pt x="102" y="60762"/>
                  </a:lnTo>
                  <a:cubicBezTo>
                    <a:pt x="102" y="60777"/>
                    <a:pt x="102" y="60806"/>
                    <a:pt x="117" y="60806"/>
                  </a:cubicBezTo>
                  <a:cubicBezTo>
                    <a:pt x="146" y="60907"/>
                    <a:pt x="189" y="60994"/>
                    <a:pt x="218" y="61096"/>
                  </a:cubicBezTo>
                  <a:cubicBezTo>
                    <a:pt x="247" y="61110"/>
                    <a:pt x="247" y="61139"/>
                    <a:pt x="262" y="61168"/>
                  </a:cubicBezTo>
                  <a:cubicBezTo>
                    <a:pt x="291" y="61241"/>
                    <a:pt x="334" y="61328"/>
                    <a:pt x="392" y="61400"/>
                  </a:cubicBezTo>
                  <a:cubicBezTo>
                    <a:pt x="392" y="61415"/>
                    <a:pt x="407" y="61429"/>
                    <a:pt x="407" y="61429"/>
                  </a:cubicBezTo>
                  <a:cubicBezTo>
                    <a:pt x="421" y="61458"/>
                    <a:pt x="421" y="61473"/>
                    <a:pt x="436" y="61487"/>
                  </a:cubicBezTo>
                  <a:cubicBezTo>
                    <a:pt x="436" y="61487"/>
                    <a:pt x="436" y="61502"/>
                    <a:pt x="465" y="61502"/>
                  </a:cubicBezTo>
                  <a:cubicBezTo>
                    <a:pt x="6861" y="71568"/>
                    <a:pt x="14114" y="73469"/>
                    <a:pt x="18669" y="73469"/>
                  </a:cubicBezTo>
                  <a:cubicBezTo>
                    <a:pt x="20018" y="73469"/>
                    <a:pt x="21149" y="73309"/>
                    <a:pt x="21947" y="73135"/>
                  </a:cubicBezTo>
                  <a:lnTo>
                    <a:pt x="25268" y="74876"/>
                  </a:lnTo>
                  <a:cubicBezTo>
                    <a:pt x="25660" y="75064"/>
                    <a:pt x="26081" y="75180"/>
                    <a:pt x="26516" y="75180"/>
                  </a:cubicBezTo>
                  <a:cubicBezTo>
                    <a:pt x="27473" y="75180"/>
                    <a:pt x="28416" y="74658"/>
                    <a:pt x="28895" y="73744"/>
                  </a:cubicBezTo>
                  <a:cubicBezTo>
                    <a:pt x="29185" y="73179"/>
                    <a:pt x="29257" y="72555"/>
                    <a:pt x="29141" y="71975"/>
                  </a:cubicBezTo>
                  <a:lnTo>
                    <a:pt x="29141" y="71975"/>
                  </a:lnTo>
                  <a:cubicBezTo>
                    <a:pt x="32347" y="72410"/>
                    <a:pt x="34871" y="72497"/>
                    <a:pt x="35567" y="72511"/>
                  </a:cubicBezTo>
                  <a:lnTo>
                    <a:pt x="35639" y="72511"/>
                  </a:lnTo>
                  <a:cubicBezTo>
                    <a:pt x="36959" y="72511"/>
                    <a:pt x="38076" y="71554"/>
                    <a:pt x="38279" y="70234"/>
                  </a:cubicBezTo>
                  <a:lnTo>
                    <a:pt x="38787" y="66898"/>
                  </a:lnTo>
                  <a:lnTo>
                    <a:pt x="42863" y="66898"/>
                  </a:lnTo>
                  <a:cubicBezTo>
                    <a:pt x="42573" y="68029"/>
                    <a:pt x="43052" y="69262"/>
                    <a:pt x="44125" y="69886"/>
                  </a:cubicBezTo>
                  <a:lnTo>
                    <a:pt x="52843" y="74919"/>
                  </a:lnTo>
                  <a:cubicBezTo>
                    <a:pt x="53263" y="75166"/>
                    <a:pt x="53727" y="75282"/>
                    <a:pt x="54177" y="75282"/>
                  </a:cubicBezTo>
                  <a:cubicBezTo>
                    <a:pt x="54786" y="75282"/>
                    <a:pt x="55366" y="75093"/>
                    <a:pt x="55845" y="74702"/>
                  </a:cubicBezTo>
                  <a:cubicBezTo>
                    <a:pt x="56048" y="74542"/>
                    <a:pt x="56237" y="74339"/>
                    <a:pt x="56382" y="74150"/>
                  </a:cubicBezTo>
                  <a:cubicBezTo>
                    <a:pt x="56889" y="74818"/>
                    <a:pt x="57687" y="75195"/>
                    <a:pt x="58499" y="75195"/>
                  </a:cubicBezTo>
                  <a:cubicBezTo>
                    <a:pt x="58920" y="75195"/>
                    <a:pt x="59355" y="75108"/>
                    <a:pt x="59747" y="74890"/>
                  </a:cubicBezTo>
                  <a:lnTo>
                    <a:pt x="63069" y="73150"/>
                  </a:lnTo>
                  <a:cubicBezTo>
                    <a:pt x="63866" y="73324"/>
                    <a:pt x="64983" y="73498"/>
                    <a:pt x="66347" y="73498"/>
                  </a:cubicBezTo>
                  <a:cubicBezTo>
                    <a:pt x="70916" y="73498"/>
                    <a:pt x="78154" y="71583"/>
                    <a:pt x="84551" y="61531"/>
                  </a:cubicBezTo>
                  <a:cubicBezTo>
                    <a:pt x="84551" y="61531"/>
                    <a:pt x="84551" y="61502"/>
                    <a:pt x="84565" y="61502"/>
                  </a:cubicBezTo>
                  <a:cubicBezTo>
                    <a:pt x="84594" y="61487"/>
                    <a:pt x="84594" y="61473"/>
                    <a:pt x="84609" y="61458"/>
                  </a:cubicBezTo>
                  <a:cubicBezTo>
                    <a:pt x="84609" y="61429"/>
                    <a:pt x="84623" y="61415"/>
                    <a:pt x="84623" y="61415"/>
                  </a:cubicBezTo>
                  <a:cubicBezTo>
                    <a:pt x="84681" y="61342"/>
                    <a:pt x="84710" y="61270"/>
                    <a:pt x="84754" y="61183"/>
                  </a:cubicBezTo>
                  <a:cubicBezTo>
                    <a:pt x="84768" y="61168"/>
                    <a:pt x="84768" y="61125"/>
                    <a:pt x="84783" y="61110"/>
                  </a:cubicBezTo>
                  <a:cubicBezTo>
                    <a:pt x="84826" y="61023"/>
                    <a:pt x="84855" y="60907"/>
                    <a:pt x="84899" y="60820"/>
                  </a:cubicBezTo>
                  <a:cubicBezTo>
                    <a:pt x="84899" y="60806"/>
                    <a:pt x="84899" y="60777"/>
                    <a:pt x="84913" y="60777"/>
                  </a:cubicBezTo>
                  <a:cubicBezTo>
                    <a:pt x="84928" y="60690"/>
                    <a:pt x="84971" y="60603"/>
                    <a:pt x="84971" y="60516"/>
                  </a:cubicBezTo>
                  <a:cubicBezTo>
                    <a:pt x="84971" y="60472"/>
                    <a:pt x="84986" y="60458"/>
                    <a:pt x="84986" y="60414"/>
                  </a:cubicBezTo>
                  <a:cubicBezTo>
                    <a:pt x="85000" y="60327"/>
                    <a:pt x="85000" y="60240"/>
                    <a:pt x="85000" y="60153"/>
                  </a:cubicBezTo>
                  <a:lnTo>
                    <a:pt x="85000" y="60095"/>
                  </a:lnTo>
                  <a:cubicBezTo>
                    <a:pt x="85000" y="60008"/>
                    <a:pt x="85000" y="59892"/>
                    <a:pt x="84986" y="59790"/>
                  </a:cubicBezTo>
                  <a:lnTo>
                    <a:pt x="84986" y="59732"/>
                  </a:lnTo>
                  <a:cubicBezTo>
                    <a:pt x="84971" y="59645"/>
                    <a:pt x="84971" y="59544"/>
                    <a:pt x="84928" y="59457"/>
                  </a:cubicBezTo>
                  <a:cubicBezTo>
                    <a:pt x="84928" y="59442"/>
                    <a:pt x="84913" y="59399"/>
                    <a:pt x="84913" y="59384"/>
                  </a:cubicBezTo>
                  <a:cubicBezTo>
                    <a:pt x="84899" y="59297"/>
                    <a:pt x="84855" y="59210"/>
                    <a:pt x="84826" y="59109"/>
                  </a:cubicBezTo>
                  <a:cubicBezTo>
                    <a:pt x="84826" y="59094"/>
                    <a:pt x="84812" y="59080"/>
                    <a:pt x="84812" y="59065"/>
                  </a:cubicBezTo>
                  <a:cubicBezTo>
                    <a:pt x="84768" y="58964"/>
                    <a:pt x="84739" y="58877"/>
                    <a:pt x="84681" y="58790"/>
                  </a:cubicBezTo>
                  <a:cubicBezTo>
                    <a:pt x="84681" y="58775"/>
                    <a:pt x="84667" y="58775"/>
                    <a:pt x="84667" y="58746"/>
                  </a:cubicBezTo>
                  <a:cubicBezTo>
                    <a:pt x="84667" y="58746"/>
                    <a:pt x="84667" y="58731"/>
                    <a:pt x="84638" y="58731"/>
                  </a:cubicBezTo>
                  <a:cubicBezTo>
                    <a:pt x="84623" y="58717"/>
                    <a:pt x="84623" y="58702"/>
                    <a:pt x="84609" y="58673"/>
                  </a:cubicBezTo>
                  <a:cubicBezTo>
                    <a:pt x="84565" y="58601"/>
                    <a:pt x="84522" y="58528"/>
                    <a:pt x="84464" y="58456"/>
                  </a:cubicBezTo>
                  <a:cubicBezTo>
                    <a:pt x="84449" y="58441"/>
                    <a:pt x="84420" y="58412"/>
                    <a:pt x="84406" y="58383"/>
                  </a:cubicBezTo>
                  <a:cubicBezTo>
                    <a:pt x="84348" y="58311"/>
                    <a:pt x="84275" y="58238"/>
                    <a:pt x="84231" y="58166"/>
                  </a:cubicBezTo>
                  <a:lnTo>
                    <a:pt x="84188" y="58137"/>
                  </a:lnTo>
                  <a:cubicBezTo>
                    <a:pt x="84115" y="58064"/>
                    <a:pt x="84028" y="57992"/>
                    <a:pt x="83956" y="57919"/>
                  </a:cubicBezTo>
                  <a:cubicBezTo>
                    <a:pt x="83941" y="57905"/>
                    <a:pt x="83912" y="57905"/>
                    <a:pt x="83898" y="57876"/>
                  </a:cubicBezTo>
                  <a:cubicBezTo>
                    <a:pt x="83825" y="57832"/>
                    <a:pt x="83753" y="57774"/>
                    <a:pt x="83680" y="57731"/>
                  </a:cubicBezTo>
                  <a:cubicBezTo>
                    <a:pt x="83666" y="57716"/>
                    <a:pt x="83622" y="57702"/>
                    <a:pt x="83608" y="57687"/>
                  </a:cubicBezTo>
                  <a:cubicBezTo>
                    <a:pt x="83521" y="57629"/>
                    <a:pt x="83448" y="57586"/>
                    <a:pt x="83361" y="57557"/>
                  </a:cubicBezTo>
                  <a:cubicBezTo>
                    <a:pt x="83332" y="57557"/>
                    <a:pt x="83332" y="57542"/>
                    <a:pt x="83318" y="57542"/>
                  </a:cubicBezTo>
                  <a:cubicBezTo>
                    <a:pt x="83231" y="57499"/>
                    <a:pt x="83115" y="57470"/>
                    <a:pt x="83028" y="57426"/>
                  </a:cubicBezTo>
                  <a:cubicBezTo>
                    <a:pt x="82999" y="57426"/>
                    <a:pt x="82970" y="57412"/>
                    <a:pt x="82941" y="57412"/>
                  </a:cubicBezTo>
                  <a:cubicBezTo>
                    <a:pt x="82868" y="57383"/>
                    <a:pt x="82781" y="57368"/>
                    <a:pt x="82708" y="57354"/>
                  </a:cubicBezTo>
                  <a:cubicBezTo>
                    <a:pt x="82679" y="57354"/>
                    <a:pt x="82650" y="57339"/>
                    <a:pt x="82636" y="57339"/>
                  </a:cubicBezTo>
                  <a:cubicBezTo>
                    <a:pt x="82520" y="57310"/>
                    <a:pt x="82418" y="57310"/>
                    <a:pt x="82302" y="57310"/>
                  </a:cubicBezTo>
                  <a:lnTo>
                    <a:pt x="82288" y="57310"/>
                  </a:lnTo>
                  <a:cubicBezTo>
                    <a:pt x="80315" y="57310"/>
                    <a:pt x="78516" y="57441"/>
                    <a:pt x="76877" y="57644"/>
                  </a:cubicBezTo>
                  <a:cubicBezTo>
                    <a:pt x="78284" y="54017"/>
                    <a:pt x="78894" y="49086"/>
                    <a:pt x="77458" y="42442"/>
                  </a:cubicBezTo>
                  <a:lnTo>
                    <a:pt x="77458" y="42413"/>
                  </a:lnTo>
                  <a:cubicBezTo>
                    <a:pt x="77458" y="42399"/>
                    <a:pt x="77458" y="42370"/>
                    <a:pt x="77443" y="42355"/>
                  </a:cubicBezTo>
                  <a:cubicBezTo>
                    <a:pt x="77443" y="42341"/>
                    <a:pt x="77429" y="42326"/>
                    <a:pt x="77429" y="42312"/>
                  </a:cubicBezTo>
                  <a:cubicBezTo>
                    <a:pt x="77414" y="42210"/>
                    <a:pt x="77385" y="42138"/>
                    <a:pt x="77356" y="42051"/>
                  </a:cubicBezTo>
                  <a:cubicBezTo>
                    <a:pt x="77342" y="42036"/>
                    <a:pt x="77342" y="41993"/>
                    <a:pt x="77313" y="41978"/>
                  </a:cubicBezTo>
                  <a:cubicBezTo>
                    <a:pt x="77284" y="41891"/>
                    <a:pt x="77240" y="41775"/>
                    <a:pt x="77197" y="41688"/>
                  </a:cubicBezTo>
                  <a:cubicBezTo>
                    <a:pt x="77197" y="41674"/>
                    <a:pt x="77168" y="41674"/>
                    <a:pt x="77168" y="41645"/>
                  </a:cubicBezTo>
                  <a:cubicBezTo>
                    <a:pt x="77139" y="41586"/>
                    <a:pt x="77080" y="41485"/>
                    <a:pt x="77022" y="41412"/>
                  </a:cubicBezTo>
                  <a:cubicBezTo>
                    <a:pt x="77008" y="41398"/>
                    <a:pt x="76993" y="41369"/>
                    <a:pt x="76979" y="41340"/>
                  </a:cubicBezTo>
                  <a:cubicBezTo>
                    <a:pt x="76921" y="41267"/>
                    <a:pt x="76863" y="41195"/>
                    <a:pt x="76805" y="41151"/>
                  </a:cubicBezTo>
                  <a:cubicBezTo>
                    <a:pt x="76790" y="41122"/>
                    <a:pt x="76790" y="41108"/>
                    <a:pt x="76776" y="41108"/>
                  </a:cubicBezTo>
                  <a:cubicBezTo>
                    <a:pt x="76703" y="41035"/>
                    <a:pt x="76631" y="40963"/>
                    <a:pt x="76544" y="40890"/>
                  </a:cubicBezTo>
                  <a:lnTo>
                    <a:pt x="76500" y="40847"/>
                  </a:lnTo>
                  <a:lnTo>
                    <a:pt x="76283" y="40687"/>
                  </a:lnTo>
                  <a:cubicBezTo>
                    <a:pt x="76268" y="40673"/>
                    <a:pt x="76225" y="40658"/>
                    <a:pt x="76210" y="40658"/>
                  </a:cubicBezTo>
                  <a:cubicBezTo>
                    <a:pt x="76138" y="40600"/>
                    <a:pt x="76051" y="40557"/>
                    <a:pt x="75978" y="40528"/>
                  </a:cubicBezTo>
                  <a:cubicBezTo>
                    <a:pt x="75964" y="40528"/>
                    <a:pt x="75935" y="40513"/>
                    <a:pt x="75920" y="40513"/>
                  </a:cubicBezTo>
                  <a:lnTo>
                    <a:pt x="75644" y="40397"/>
                  </a:lnTo>
                  <a:lnTo>
                    <a:pt x="75601" y="40397"/>
                  </a:lnTo>
                  <a:cubicBezTo>
                    <a:pt x="75572" y="40397"/>
                    <a:pt x="75557" y="40397"/>
                    <a:pt x="75543" y="40383"/>
                  </a:cubicBezTo>
                  <a:cubicBezTo>
                    <a:pt x="75470" y="40368"/>
                    <a:pt x="75383" y="40339"/>
                    <a:pt x="75311" y="40325"/>
                  </a:cubicBezTo>
                  <a:cubicBezTo>
                    <a:pt x="75267" y="40325"/>
                    <a:pt x="75238" y="40310"/>
                    <a:pt x="75209" y="40310"/>
                  </a:cubicBezTo>
                  <a:cubicBezTo>
                    <a:pt x="75122" y="40296"/>
                    <a:pt x="75035" y="40296"/>
                    <a:pt x="74948" y="40296"/>
                  </a:cubicBezTo>
                  <a:lnTo>
                    <a:pt x="74890" y="40296"/>
                  </a:lnTo>
                  <a:cubicBezTo>
                    <a:pt x="74774" y="40296"/>
                    <a:pt x="74673" y="40296"/>
                    <a:pt x="74586" y="40310"/>
                  </a:cubicBezTo>
                  <a:cubicBezTo>
                    <a:pt x="74542" y="40310"/>
                    <a:pt x="74528" y="40310"/>
                    <a:pt x="74484" y="40325"/>
                  </a:cubicBezTo>
                  <a:cubicBezTo>
                    <a:pt x="74412" y="40339"/>
                    <a:pt x="74339" y="40339"/>
                    <a:pt x="74267" y="40368"/>
                  </a:cubicBezTo>
                  <a:cubicBezTo>
                    <a:pt x="74237" y="40368"/>
                    <a:pt x="74194" y="40383"/>
                    <a:pt x="74165" y="40383"/>
                  </a:cubicBezTo>
                  <a:cubicBezTo>
                    <a:pt x="74092" y="40397"/>
                    <a:pt x="74005" y="40441"/>
                    <a:pt x="73933" y="40455"/>
                  </a:cubicBezTo>
                  <a:cubicBezTo>
                    <a:pt x="73889" y="40470"/>
                    <a:pt x="73860" y="40470"/>
                    <a:pt x="73831" y="40484"/>
                  </a:cubicBezTo>
                  <a:cubicBezTo>
                    <a:pt x="73759" y="40528"/>
                    <a:pt x="73672" y="40557"/>
                    <a:pt x="73599" y="40600"/>
                  </a:cubicBezTo>
                  <a:lnTo>
                    <a:pt x="73498" y="40658"/>
                  </a:lnTo>
                  <a:cubicBezTo>
                    <a:pt x="73440" y="40687"/>
                    <a:pt x="73367" y="40731"/>
                    <a:pt x="73309" y="40774"/>
                  </a:cubicBezTo>
                  <a:cubicBezTo>
                    <a:pt x="73295" y="40803"/>
                    <a:pt x="73251" y="40818"/>
                    <a:pt x="73237" y="40832"/>
                  </a:cubicBezTo>
                  <a:cubicBezTo>
                    <a:pt x="73150" y="40905"/>
                    <a:pt x="73077" y="40963"/>
                    <a:pt x="73005" y="41050"/>
                  </a:cubicBezTo>
                  <a:lnTo>
                    <a:pt x="72990" y="41064"/>
                  </a:lnTo>
                  <a:cubicBezTo>
                    <a:pt x="72526" y="41528"/>
                    <a:pt x="72120" y="41964"/>
                    <a:pt x="71699" y="42399"/>
                  </a:cubicBezTo>
                  <a:cubicBezTo>
                    <a:pt x="70669" y="40034"/>
                    <a:pt x="69755" y="38337"/>
                    <a:pt x="69480" y="37801"/>
                  </a:cubicBezTo>
                  <a:cubicBezTo>
                    <a:pt x="68995" y="36917"/>
                    <a:pt x="68085" y="36409"/>
                    <a:pt x="67132" y="36409"/>
                  </a:cubicBezTo>
                  <a:cubicBezTo>
                    <a:pt x="66803" y="36409"/>
                    <a:pt x="66468" y="36470"/>
                    <a:pt x="66144" y="36597"/>
                  </a:cubicBezTo>
                  <a:lnTo>
                    <a:pt x="60226" y="38918"/>
                  </a:lnTo>
                  <a:lnTo>
                    <a:pt x="57615" y="34377"/>
                  </a:lnTo>
                  <a:lnTo>
                    <a:pt x="60269" y="34377"/>
                  </a:lnTo>
                  <a:cubicBezTo>
                    <a:pt x="61763" y="34377"/>
                    <a:pt x="62953" y="33188"/>
                    <a:pt x="62953" y="31694"/>
                  </a:cubicBezTo>
                  <a:lnTo>
                    <a:pt x="62953" y="21628"/>
                  </a:lnTo>
                  <a:cubicBezTo>
                    <a:pt x="62953" y="20525"/>
                    <a:pt x="62285" y="19553"/>
                    <a:pt x="61270" y="19147"/>
                  </a:cubicBezTo>
                  <a:cubicBezTo>
                    <a:pt x="60952" y="19024"/>
                    <a:pt x="60618" y="18964"/>
                    <a:pt x="60286" y="18964"/>
                  </a:cubicBezTo>
                  <a:cubicBezTo>
                    <a:pt x="59561" y="18964"/>
                    <a:pt x="58848" y="19252"/>
                    <a:pt x="58340" y="19800"/>
                  </a:cubicBezTo>
                  <a:lnTo>
                    <a:pt x="58267" y="19887"/>
                  </a:lnTo>
                  <a:cubicBezTo>
                    <a:pt x="56889" y="18132"/>
                    <a:pt x="55250" y="16246"/>
                    <a:pt x="53437" y="14520"/>
                  </a:cubicBezTo>
                  <a:cubicBezTo>
                    <a:pt x="54308" y="13766"/>
                    <a:pt x="55221" y="12924"/>
                    <a:pt x="56121" y="12025"/>
                  </a:cubicBezTo>
                  <a:cubicBezTo>
                    <a:pt x="56193" y="11953"/>
                    <a:pt x="56266" y="11866"/>
                    <a:pt x="56338" y="11764"/>
                  </a:cubicBezTo>
                  <a:cubicBezTo>
                    <a:pt x="56353" y="11750"/>
                    <a:pt x="56353" y="11735"/>
                    <a:pt x="56382" y="11721"/>
                  </a:cubicBezTo>
                  <a:cubicBezTo>
                    <a:pt x="56425" y="11648"/>
                    <a:pt x="56469" y="11576"/>
                    <a:pt x="56527" y="11503"/>
                  </a:cubicBezTo>
                  <a:cubicBezTo>
                    <a:pt x="56541" y="11474"/>
                    <a:pt x="56556" y="11445"/>
                    <a:pt x="56556" y="11430"/>
                  </a:cubicBezTo>
                  <a:cubicBezTo>
                    <a:pt x="56614" y="11329"/>
                    <a:pt x="56643" y="11242"/>
                    <a:pt x="56701" y="11140"/>
                  </a:cubicBezTo>
                  <a:cubicBezTo>
                    <a:pt x="56744" y="11039"/>
                    <a:pt x="56773" y="10937"/>
                    <a:pt x="56788" y="10850"/>
                  </a:cubicBezTo>
                  <a:cubicBezTo>
                    <a:pt x="56788" y="10821"/>
                    <a:pt x="56817" y="10792"/>
                    <a:pt x="56817" y="10778"/>
                  </a:cubicBezTo>
                  <a:lnTo>
                    <a:pt x="56860" y="10502"/>
                  </a:lnTo>
                  <a:lnTo>
                    <a:pt x="56860" y="10444"/>
                  </a:lnTo>
                  <a:cubicBezTo>
                    <a:pt x="56889" y="10343"/>
                    <a:pt x="56889" y="10227"/>
                    <a:pt x="56889" y="10125"/>
                  </a:cubicBezTo>
                  <a:lnTo>
                    <a:pt x="56889" y="10081"/>
                  </a:lnTo>
                  <a:cubicBezTo>
                    <a:pt x="56889" y="9994"/>
                    <a:pt x="56860" y="9878"/>
                    <a:pt x="56860" y="9791"/>
                  </a:cubicBezTo>
                  <a:cubicBezTo>
                    <a:pt x="56860" y="9762"/>
                    <a:pt x="56860" y="9733"/>
                    <a:pt x="56846" y="9704"/>
                  </a:cubicBezTo>
                  <a:cubicBezTo>
                    <a:pt x="56831" y="9617"/>
                    <a:pt x="56817" y="9545"/>
                    <a:pt x="56788" y="9443"/>
                  </a:cubicBezTo>
                  <a:cubicBezTo>
                    <a:pt x="56788" y="9429"/>
                    <a:pt x="56788" y="9414"/>
                    <a:pt x="56773" y="9400"/>
                  </a:cubicBezTo>
                  <a:lnTo>
                    <a:pt x="56773" y="9371"/>
                  </a:lnTo>
                  <a:lnTo>
                    <a:pt x="56773" y="9342"/>
                  </a:lnTo>
                  <a:lnTo>
                    <a:pt x="56672" y="9066"/>
                  </a:lnTo>
                  <a:cubicBezTo>
                    <a:pt x="56672" y="9052"/>
                    <a:pt x="56643" y="9037"/>
                    <a:pt x="56643" y="9008"/>
                  </a:cubicBezTo>
                  <a:cubicBezTo>
                    <a:pt x="56614" y="8921"/>
                    <a:pt x="56556" y="8849"/>
                    <a:pt x="56527" y="8776"/>
                  </a:cubicBezTo>
                  <a:cubicBezTo>
                    <a:pt x="56498" y="8762"/>
                    <a:pt x="56483" y="8733"/>
                    <a:pt x="56483" y="8703"/>
                  </a:cubicBezTo>
                  <a:lnTo>
                    <a:pt x="56324" y="8486"/>
                  </a:lnTo>
                  <a:cubicBezTo>
                    <a:pt x="56309" y="8471"/>
                    <a:pt x="56309" y="8457"/>
                    <a:pt x="56280" y="8457"/>
                  </a:cubicBezTo>
                  <a:cubicBezTo>
                    <a:pt x="56208" y="8355"/>
                    <a:pt x="56135" y="8283"/>
                    <a:pt x="56063" y="8210"/>
                  </a:cubicBezTo>
                  <a:cubicBezTo>
                    <a:pt x="56048" y="8196"/>
                    <a:pt x="56034" y="8196"/>
                    <a:pt x="56034" y="8181"/>
                  </a:cubicBezTo>
                  <a:cubicBezTo>
                    <a:pt x="55961" y="8123"/>
                    <a:pt x="55903" y="8065"/>
                    <a:pt x="55831" y="8022"/>
                  </a:cubicBezTo>
                  <a:cubicBezTo>
                    <a:pt x="55816" y="7993"/>
                    <a:pt x="55773" y="7978"/>
                    <a:pt x="55758" y="7964"/>
                  </a:cubicBezTo>
                  <a:cubicBezTo>
                    <a:pt x="55685" y="7906"/>
                    <a:pt x="55613" y="7877"/>
                    <a:pt x="55526" y="7819"/>
                  </a:cubicBezTo>
                  <a:cubicBezTo>
                    <a:pt x="55511" y="7819"/>
                    <a:pt x="55482" y="7804"/>
                    <a:pt x="55482" y="7804"/>
                  </a:cubicBezTo>
                  <a:cubicBezTo>
                    <a:pt x="55395" y="7746"/>
                    <a:pt x="55308" y="7717"/>
                    <a:pt x="55192" y="7674"/>
                  </a:cubicBezTo>
                  <a:cubicBezTo>
                    <a:pt x="55163" y="7659"/>
                    <a:pt x="55149" y="7659"/>
                    <a:pt x="55105" y="7630"/>
                  </a:cubicBezTo>
                  <a:cubicBezTo>
                    <a:pt x="55033" y="7601"/>
                    <a:pt x="54946" y="7587"/>
                    <a:pt x="54859" y="7558"/>
                  </a:cubicBezTo>
                  <a:cubicBezTo>
                    <a:pt x="54830" y="7558"/>
                    <a:pt x="54815" y="7543"/>
                    <a:pt x="54801" y="7543"/>
                  </a:cubicBezTo>
                  <a:cubicBezTo>
                    <a:pt x="54786" y="7543"/>
                    <a:pt x="54757" y="7543"/>
                    <a:pt x="54743" y="7529"/>
                  </a:cubicBezTo>
                  <a:lnTo>
                    <a:pt x="54714" y="7529"/>
                  </a:lnTo>
                  <a:cubicBezTo>
                    <a:pt x="52068" y="6957"/>
                    <a:pt x="49691" y="6711"/>
                    <a:pt x="47559" y="6711"/>
                  </a:cubicBezTo>
                  <a:cubicBezTo>
                    <a:pt x="44339" y="6711"/>
                    <a:pt x="41680" y="7271"/>
                    <a:pt x="39498" y="8109"/>
                  </a:cubicBezTo>
                  <a:cubicBezTo>
                    <a:pt x="39701" y="6470"/>
                    <a:pt x="39817" y="4686"/>
                    <a:pt x="39817" y="2698"/>
                  </a:cubicBezTo>
                  <a:lnTo>
                    <a:pt x="39817" y="2684"/>
                  </a:lnTo>
                  <a:cubicBezTo>
                    <a:pt x="39817" y="2582"/>
                    <a:pt x="39817" y="2466"/>
                    <a:pt x="39802" y="2365"/>
                  </a:cubicBezTo>
                  <a:cubicBezTo>
                    <a:pt x="39802" y="2336"/>
                    <a:pt x="39802" y="2307"/>
                    <a:pt x="39788" y="2292"/>
                  </a:cubicBezTo>
                  <a:cubicBezTo>
                    <a:pt x="39773" y="2205"/>
                    <a:pt x="39744" y="2133"/>
                    <a:pt x="39730" y="2031"/>
                  </a:cubicBezTo>
                  <a:cubicBezTo>
                    <a:pt x="39730" y="2002"/>
                    <a:pt x="39715" y="1988"/>
                    <a:pt x="39715" y="1944"/>
                  </a:cubicBezTo>
                  <a:cubicBezTo>
                    <a:pt x="39672" y="1843"/>
                    <a:pt x="39657" y="1741"/>
                    <a:pt x="39599" y="1640"/>
                  </a:cubicBezTo>
                  <a:cubicBezTo>
                    <a:pt x="39570" y="1552"/>
                    <a:pt x="39512" y="1451"/>
                    <a:pt x="39454" y="1364"/>
                  </a:cubicBezTo>
                  <a:cubicBezTo>
                    <a:pt x="39440" y="1349"/>
                    <a:pt x="39425" y="1306"/>
                    <a:pt x="39425" y="1291"/>
                  </a:cubicBezTo>
                  <a:cubicBezTo>
                    <a:pt x="39367" y="1219"/>
                    <a:pt x="39338" y="1146"/>
                    <a:pt x="39280" y="1074"/>
                  </a:cubicBezTo>
                  <a:cubicBezTo>
                    <a:pt x="39266" y="1059"/>
                    <a:pt x="39266" y="1030"/>
                    <a:pt x="39237" y="1016"/>
                  </a:cubicBezTo>
                  <a:cubicBezTo>
                    <a:pt x="39164" y="929"/>
                    <a:pt x="39092" y="856"/>
                    <a:pt x="39019" y="769"/>
                  </a:cubicBezTo>
                  <a:lnTo>
                    <a:pt x="39005" y="755"/>
                  </a:lnTo>
                  <a:cubicBezTo>
                    <a:pt x="38932" y="682"/>
                    <a:pt x="38860" y="624"/>
                    <a:pt x="38787" y="566"/>
                  </a:cubicBezTo>
                  <a:cubicBezTo>
                    <a:pt x="38773" y="552"/>
                    <a:pt x="38729" y="523"/>
                    <a:pt x="38715" y="508"/>
                  </a:cubicBezTo>
                  <a:cubicBezTo>
                    <a:pt x="38642" y="465"/>
                    <a:pt x="38570" y="421"/>
                    <a:pt x="38497" y="363"/>
                  </a:cubicBezTo>
                  <a:cubicBezTo>
                    <a:pt x="38482" y="349"/>
                    <a:pt x="38468" y="349"/>
                    <a:pt x="38439" y="334"/>
                  </a:cubicBezTo>
                  <a:cubicBezTo>
                    <a:pt x="38439" y="334"/>
                    <a:pt x="38424" y="334"/>
                    <a:pt x="38424" y="320"/>
                  </a:cubicBezTo>
                  <a:cubicBezTo>
                    <a:pt x="38410" y="320"/>
                    <a:pt x="38410" y="291"/>
                    <a:pt x="38395" y="291"/>
                  </a:cubicBezTo>
                  <a:cubicBezTo>
                    <a:pt x="38294" y="247"/>
                    <a:pt x="38207" y="204"/>
                    <a:pt x="38120" y="160"/>
                  </a:cubicBezTo>
                  <a:cubicBezTo>
                    <a:pt x="38105" y="160"/>
                    <a:pt x="38076" y="146"/>
                    <a:pt x="38062" y="146"/>
                  </a:cubicBezTo>
                  <a:cubicBezTo>
                    <a:pt x="37975" y="116"/>
                    <a:pt x="37902" y="102"/>
                    <a:pt x="37815" y="73"/>
                  </a:cubicBezTo>
                  <a:cubicBezTo>
                    <a:pt x="37772" y="73"/>
                    <a:pt x="37757" y="58"/>
                    <a:pt x="37714" y="58"/>
                  </a:cubicBezTo>
                  <a:cubicBezTo>
                    <a:pt x="37627" y="44"/>
                    <a:pt x="37554" y="15"/>
                    <a:pt x="37467" y="15"/>
                  </a:cubicBezTo>
                  <a:lnTo>
                    <a:pt x="37395" y="15"/>
                  </a:lnTo>
                  <a:cubicBezTo>
                    <a:pt x="37279" y="0"/>
                    <a:pt x="37177" y="0"/>
                    <a:pt x="37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2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05;p32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06;p32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07;p32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08;p32"/>
            <p:cNvSpPr/>
            <p:nvPr/>
          </p:nvSpPr>
          <p:spPr>
            <a:xfrm>
              <a:off x="5064675" y="4006825"/>
              <a:ext cx="336900" cy="206000"/>
            </a:xfrm>
            <a:custGeom>
              <a:avLst/>
              <a:gdLst/>
              <a:ahLst/>
              <a:cxnLst/>
              <a:rect l="l" t="t" r="r" b="b"/>
              <a:pathLst>
                <a:path w="13476" h="8240" extrusionOk="0">
                  <a:moveTo>
                    <a:pt x="8718" y="1"/>
                  </a:moveTo>
                  <a:lnTo>
                    <a:pt x="1" y="5049"/>
                  </a:lnTo>
                  <a:lnTo>
                    <a:pt x="13476" y="8240"/>
                  </a:lnTo>
                  <a:lnTo>
                    <a:pt x="8718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09;p32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0;p32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1;p32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2;p32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3;p32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4;p32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5;p32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6;p32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7;p32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8;p32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19;p32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0;p32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1;p32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22;p32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" name="Imagen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235" y="2078855"/>
            <a:ext cx="676715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63649" y="760473"/>
            <a:ext cx="6724358" cy="1325563"/>
          </a:xfrm>
        </p:spPr>
        <p:txBody>
          <a:bodyPr/>
          <a:lstStyle/>
          <a:p>
            <a:r>
              <a:rPr lang="es-ES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ASOVIDAV</a:t>
            </a:r>
            <a:r>
              <a:rPr lang="es-ES" dirty="0" smtClean="0">
                <a:latin typeface="Arial Black" panose="020B0A04020102020204" pitchFamily="34" charset="0"/>
              </a:rPr>
              <a:t> </a:t>
            </a:r>
            <a:r>
              <a:rPr lang="es-E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TÍTULO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6259" y="2532060"/>
            <a:ext cx="8432409" cy="439273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81" y="4135902"/>
            <a:ext cx="2118078" cy="2504857"/>
          </a:xfrm>
          <a:prstGeom prst="rect">
            <a:avLst/>
          </a:prstGeom>
        </p:spPr>
      </p:pic>
      <p:grpSp>
        <p:nvGrpSpPr>
          <p:cNvPr id="5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6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12339">
            <a:off x="9913648" y="-501933"/>
            <a:ext cx="2132503" cy="284830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31903" flipH="1">
            <a:off x="117418" y="-396248"/>
            <a:ext cx="2387605" cy="28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902" y="1704824"/>
            <a:ext cx="6611815" cy="1325563"/>
          </a:xfrm>
        </p:spPr>
        <p:txBody>
          <a:bodyPr/>
          <a:lstStyle/>
          <a:p>
            <a:r>
              <a:rPr lang="es-ES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AGREGAR INFORMACIÓN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pic>
        <p:nvPicPr>
          <p:cNvPr id="82" name="Marcador de contenido 8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560" y="649524"/>
            <a:ext cx="3659750" cy="2431302"/>
          </a:xfrm>
        </p:spPr>
      </p:pic>
      <p:grpSp>
        <p:nvGrpSpPr>
          <p:cNvPr id="31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32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Imagen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998" y="649523"/>
            <a:ext cx="4401693" cy="5505165"/>
          </a:xfrm>
          <a:prstGeom prst="rect">
            <a:avLst/>
          </a:prstGeom>
        </p:spPr>
      </p:pic>
      <p:pic>
        <p:nvPicPr>
          <p:cNvPr id="81" name="Imagen 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57" y="-6797"/>
            <a:ext cx="1365622" cy="1639966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98" y="1157110"/>
            <a:ext cx="1023774" cy="1023774"/>
          </a:xfrm>
          <a:prstGeom prst="rect">
            <a:avLst/>
          </a:prstGeom>
        </p:spPr>
      </p:pic>
      <p:sp>
        <p:nvSpPr>
          <p:cNvPr id="84" name="Marcador de contenido 2"/>
          <p:cNvSpPr txBox="1">
            <a:spLocks/>
          </p:cNvSpPr>
          <p:nvPr/>
        </p:nvSpPr>
        <p:spPr>
          <a:xfrm>
            <a:off x="452141" y="3765263"/>
            <a:ext cx="5301545" cy="24516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Haga clic para agregar el texto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1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917" y="1359382"/>
            <a:ext cx="3897686" cy="1325563"/>
          </a:xfrm>
        </p:spPr>
        <p:txBody>
          <a:bodyPr/>
          <a:lstStyle/>
          <a:p>
            <a:r>
              <a:rPr lang="es-E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HAGA </a:t>
            </a:r>
            <a:r>
              <a:rPr lang="es-ES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CLIC</a:t>
            </a:r>
            <a:r>
              <a:rPr lang="es-ES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895" y="230188"/>
            <a:ext cx="774914" cy="763843"/>
          </a:xfrm>
          <a:prstGeom prst="rect">
            <a:avLst/>
          </a:prstGeom>
        </p:spPr>
      </p:pic>
      <p:grpSp>
        <p:nvGrpSpPr>
          <p:cNvPr id="15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16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pic>
        <p:nvPicPr>
          <p:cNvPr id="112" name="Imagen 1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86" y="4059262"/>
            <a:ext cx="1914310" cy="2706859"/>
          </a:xfrm>
          <a:prstGeom prst="rect">
            <a:avLst/>
          </a:prstGeom>
        </p:spPr>
      </p:pic>
      <p:sp>
        <p:nvSpPr>
          <p:cNvPr id="116" name="Marcador de contenido 115"/>
          <p:cNvSpPr>
            <a:spLocks noGrp="1"/>
          </p:cNvSpPr>
          <p:nvPr>
            <p:ph idx="1"/>
          </p:nvPr>
        </p:nvSpPr>
        <p:spPr>
          <a:xfrm>
            <a:off x="5064370" y="739224"/>
            <a:ext cx="5971598" cy="2721427"/>
          </a:xfrm>
        </p:spPr>
        <p:txBody>
          <a:bodyPr/>
          <a:lstStyle/>
          <a:p>
            <a:r>
              <a:rPr lang="es-CO" dirty="0" smtClean="0"/>
              <a:t>Haga clic para agregar el texto</a:t>
            </a:r>
            <a:endParaRPr lang="en-US" dirty="0"/>
          </a:p>
        </p:txBody>
      </p:sp>
      <p:pic>
        <p:nvPicPr>
          <p:cNvPr id="117" name="Imagen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14466"/>
            <a:ext cx="2112357" cy="1653149"/>
          </a:xfrm>
          <a:prstGeom prst="rect">
            <a:avLst/>
          </a:prstGeom>
        </p:spPr>
      </p:pic>
      <p:sp>
        <p:nvSpPr>
          <p:cNvPr id="125" name="Google Shape;2481;p68"/>
          <p:cNvSpPr/>
          <p:nvPr/>
        </p:nvSpPr>
        <p:spPr>
          <a:xfrm rot="8100000" flipH="1">
            <a:off x="2557543" y="3753925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2481;p68"/>
          <p:cNvSpPr/>
          <p:nvPr/>
        </p:nvSpPr>
        <p:spPr>
          <a:xfrm rot="8100000" flipH="1">
            <a:off x="4784882" y="3753925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2481;p68"/>
          <p:cNvSpPr/>
          <p:nvPr/>
        </p:nvSpPr>
        <p:spPr>
          <a:xfrm rot="8100000" flipH="1">
            <a:off x="7012221" y="3753925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2481;p68"/>
          <p:cNvSpPr/>
          <p:nvPr/>
        </p:nvSpPr>
        <p:spPr>
          <a:xfrm rot="8100000" flipH="1">
            <a:off x="9275652" y="3706879"/>
            <a:ext cx="1357013" cy="1185139"/>
          </a:xfrm>
          <a:custGeom>
            <a:avLst/>
            <a:gdLst/>
            <a:ahLst/>
            <a:cxnLst/>
            <a:rect l="l" t="t" r="r" b="b"/>
            <a:pathLst>
              <a:path w="69045" h="52409" extrusionOk="0">
                <a:moveTo>
                  <a:pt x="54204" y="1"/>
                </a:moveTo>
                <a:cubicBezTo>
                  <a:pt x="53288" y="1"/>
                  <a:pt x="52358" y="89"/>
                  <a:pt x="51423" y="275"/>
                </a:cubicBezTo>
                <a:cubicBezTo>
                  <a:pt x="43720" y="1811"/>
                  <a:pt x="38195" y="8955"/>
                  <a:pt x="30802" y="11836"/>
                </a:cubicBezTo>
                <a:cubicBezTo>
                  <a:pt x="24051" y="14479"/>
                  <a:pt x="16371" y="13312"/>
                  <a:pt x="9942" y="16718"/>
                </a:cubicBezTo>
                <a:cubicBezTo>
                  <a:pt x="3155" y="20301"/>
                  <a:pt x="0" y="28279"/>
                  <a:pt x="1512" y="34553"/>
                </a:cubicBezTo>
                <a:cubicBezTo>
                  <a:pt x="3036" y="40816"/>
                  <a:pt x="8334" y="45471"/>
                  <a:pt x="14442" y="48448"/>
                </a:cubicBezTo>
                <a:cubicBezTo>
                  <a:pt x="19241" y="50769"/>
                  <a:pt x="24765" y="52174"/>
                  <a:pt x="30492" y="52377"/>
                </a:cubicBezTo>
                <a:cubicBezTo>
                  <a:pt x="31072" y="52398"/>
                  <a:pt x="31655" y="52409"/>
                  <a:pt x="32241" y="52409"/>
                </a:cubicBezTo>
                <a:cubicBezTo>
                  <a:pt x="40620" y="52409"/>
                  <a:pt x="49442" y="50200"/>
                  <a:pt x="55674" y="44090"/>
                </a:cubicBezTo>
                <a:cubicBezTo>
                  <a:pt x="62758" y="37161"/>
                  <a:pt x="67473" y="28433"/>
                  <a:pt x="68473" y="19611"/>
                </a:cubicBezTo>
                <a:cubicBezTo>
                  <a:pt x="69044" y="14551"/>
                  <a:pt x="68366" y="9383"/>
                  <a:pt x="65437" y="5466"/>
                </a:cubicBezTo>
                <a:cubicBezTo>
                  <a:pt x="63005" y="2220"/>
                  <a:pt x="58794" y="1"/>
                  <a:pt x="5420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Imagen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4822" y="4142260"/>
            <a:ext cx="853514" cy="408467"/>
          </a:xfrm>
          <a:prstGeom prst="rect">
            <a:avLst/>
          </a:prstGeom>
        </p:spPr>
      </p:pic>
      <p:pic>
        <p:nvPicPr>
          <p:cNvPr id="136" name="Imagen 1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142" y="4148732"/>
            <a:ext cx="853514" cy="408467"/>
          </a:xfrm>
          <a:prstGeom prst="rect">
            <a:avLst/>
          </a:prstGeom>
        </p:spPr>
      </p:pic>
      <p:pic>
        <p:nvPicPr>
          <p:cNvPr id="137" name="Imagen 1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7789" y="4142259"/>
            <a:ext cx="853514" cy="408467"/>
          </a:xfrm>
          <a:prstGeom prst="rect">
            <a:avLst/>
          </a:prstGeom>
        </p:spPr>
      </p:pic>
      <p:sp>
        <p:nvSpPr>
          <p:cNvPr id="138" name="Marcador de contenido 115"/>
          <p:cNvSpPr txBox="1">
            <a:spLocks/>
          </p:cNvSpPr>
          <p:nvPr/>
        </p:nvSpPr>
        <p:spPr>
          <a:xfrm>
            <a:off x="2715754" y="4090723"/>
            <a:ext cx="1151701" cy="5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2019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sp>
        <p:nvSpPr>
          <p:cNvPr id="139" name="Marcador de contenido 115"/>
          <p:cNvSpPr txBox="1">
            <a:spLocks/>
          </p:cNvSpPr>
          <p:nvPr/>
        </p:nvSpPr>
        <p:spPr>
          <a:xfrm>
            <a:off x="4952173" y="4059262"/>
            <a:ext cx="1151701" cy="5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2019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sp>
        <p:nvSpPr>
          <p:cNvPr id="140" name="Marcador de contenido 115"/>
          <p:cNvSpPr txBox="1">
            <a:spLocks/>
          </p:cNvSpPr>
          <p:nvPr/>
        </p:nvSpPr>
        <p:spPr>
          <a:xfrm>
            <a:off x="7162457" y="4090723"/>
            <a:ext cx="1151701" cy="5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2019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sp>
        <p:nvSpPr>
          <p:cNvPr id="141" name="Marcador de contenido 115"/>
          <p:cNvSpPr txBox="1">
            <a:spLocks/>
          </p:cNvSpPr>
          <p:nvPr/>
        </p:nvSpPr>
        <p:spPr>
          <a:xfrm>
            <a:off x="9380151" y="4059262"/>
            <a:ext cx="1151701" cy="524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2019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sp>
        <p:nvSpPr>
          <p:cNvPr id="142" name="Marcador de contenido 2"/>
          <p:cNvSpPr txBox="1">
            <a:spLocks/>
          </p:cNvSpPr>
          <p:nvPr/>
        </p:nvSpPr>
        <p:spPr>
          <a:xfrm>
            <a:off x="2445990" y="5039085"/>
            <a:ext cx="1883267" cy="173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Clic para agregar</a:t>
            </a:r>
            <a:endParaRPr lang="en-US" dirty="0"/>
          </a:p>
        </p:txBody>
      </p:sp>
      <p:sp>
        <p:nvSpPr>
          <p:cNvPr id="143" name="Marcador de contenido 2"/>
          <p:cNvSpPr txBox="1">
            <a:spLocks/>
          </p:cNvSpPr>
          <p:nvPr/>
        </p:nvSpPr>
        <p:spPr>
          <a:xfrm>
            <a:off x="4707798" y="5023561"/>
            <a:ext cx="1883267" cy="173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Clic para agregar</a:t>
            </a:r>
            <a:endParaRPr lang="en-US" dirty="0"/>
          </a:p>
        </p:txBody>
      </p:sp>
      <p:sp>
        <p:nvSpPr>
          <p:cNvPr id="144" name="Marcador de contenido 2"/>
          <p:cNvSpPr txBox="1">
            <a:spLocks/>
          </p:cNvSpPr>
          <p:nvPr/>
        </p:nvSpPr>
        <p:spPr>
          <a:xfrm>
            <a:off x="6987828" y="5039085"/>
            <a:ext cx="1883267" cy="173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Clic para agregar</a:t>
            </a:r>
            <a:endParaRPr lang="en-US" dirty="0"/>
          </a:p>
        </p:txBody>
      </p:sp>
      <p:sp>
        <p:nvSpPr>
          <p:cNvPr id="145" name="Marcador de contenido 2"/>
          <p:cNvSpPr txBox="1">
            <a:spLocks/>
          </p:cNvSpPr>
          <p:nvPr/>
        </p:nvSpPr>
        <p:spPr>
          <a:xfrm>
            <a:off x="9070156" y="5023561"/>
            <a:ext cx="1883267" cy="173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Clic para agregar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0" y="365125"/>
            <a:ext cx="7275245" cy="1325563"/>
          </a:xfrm>
        </p:spPr>
        <p:txBody>
          <a:bodyPr/>
          <a:lstStyle/>
          <a:p>
            <a:r>
              <a:rPr lang="es-CO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ASOVIDAV</a:t>
            </a:r>
            <a:r>
              <a:rPr lang="es-CO" dirty="0" smtClean="0">
                <a:latin typeface="Arial Black" panose="020B0A04020102020204" pitchFamily="34" charset="0"/>
              </a:rPr>
              <a:t> </a:t>
            </a:r>
            <a:r>
              <a:rPr lang="es-CO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TÍTULO</a:t>
            </a:r>
            <a:endParaRPr lang="en-US" dirty="0">
              <a:solidFill>
                <a:srgbClr val="158F1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0116" y="2259551"/>
            <a:ext cx="7529689" cy="4351338"/>
          </a:xfrm>
        </p:spPr>
        <p:txBody>
          <a:bodyPr/>
          <a:lstStyle/>
          <a:p>
            <a:r>
              <a:rPr lang="es-CO" dirty="0" smtClean="0"/>
              <a:t>HAGA CLIC</a:t>
            </a:r>
            <a:endParaRPr lang="en-US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02" y="179562"/>
            <a:ext cx="1713124" cy="1646063"/>
          </a:xfrm>
          <a:prstGeom prst="rect">
            <a:avLst/>
          </a:prstGeom>
        </p:spPr>
      </p:pic>
      <p:grpSp>
        <p:nvGrpSpPr>
          <p:cNvPr id="28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29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Imagen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77714" flipV="1">
            <a:off x="-169306" y="5026485"/>
            <a:ext cx="1476305" cy="1761166"/>
          </a:xfrm>
          <a:prstGeom prst="rect">
            <a:avLst/>
          </a:prstGeom>
        </p:spPr>
      </p:pic>
      <p:pic>
        <p:nvPicPr>
          <p:cNvPr id="116" name="Imagen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8530" y="1300355"/>
            <a:ext cx="2760427" cy="409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43108"/>
            <a:ext cx="10515600" cy="1325563"/>
          </a:xfrm>
        </p:spPr>
        <p:txBody>
          <a:bodyPr/>
          <a:lstStyle/>
          <a:p>
            <a:r>
              <a:rPr lang="es-CO" dirty="0" smtClean="0">
                <a:solidFill>
                  <a:srgbClr val="158F1C"/>
                </a:solidFill>
                <a:latin typeface="Arial Black" panose="020B0A04020102020204" pitchFamily="34" charset="0"/>
              </a:rPr>
              <a:t>TÍTULO </a:t>
            </a:r>
            <a:r>
              <a:rPr lang="es-CO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DEL CONTENIDO</a:t>
            </a:r>
            <a:endParaRPr lang="en-US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oogle Shape;1617;p46"/>
          <p:cNvGrpSpPr/>
          <p:nvPr/>
        </p:nvGrpSpPr>
        <p:grpSpPr>
          <a:xfrm rot="-262912">
            <a:off x="10911844" y="5632013"/>
            <a:ext cx="1240333" cy="1089901"/>
            <a:chOff x="4805400" y="3152125"/>
            <a:chExt cx="1991200" cy="1749700"/>
          </a:xfrm>
        </p:grpSpPr>
        <p:sp>
          <p:nvSpPr>
            <p:cNvPr id="5" name="Google Shape;1626;p46"/>
            <p:cNvSpPr/>
            <p:nvPr/>
          </p:nvSpPr>
          <p:spPr>
            <a:xfrm>
              <a:off x="5356600" y="3374775"/>
              <a:ext cx="888450" cy="503725"/>
            </a:xfrm>
            <a:custGeom>
              <a:avLst/>
              <a:gdLst/>
              <a:ahLst/>
              <a:cxnLst/>
              <a:rect l="l" t="t" r="r" b="b"/>
              <a:pathLst>
                <a:path w="35538" h="20149" extrusionOk="0">
                  <a:moveTo>
                    <a:pt x="17769" y="0"/>
                  </a:moveTo>
                  <a:cubicBezTo>
                    <a:pt x="9559" y="15"/>
                    <a:pt x="0" y="15637"/>
                    <a:pt x="0" y="15637"/>
                  </a:cubicBezTo>
                  <a:lnTo>
                    <a:pt x="5657" y="20148"/>
                  </a:lnTo>
                  <a:cubicBezTo>
                    <a:pt x="5657" y="20148"/>
                    <a:pt x="14022" y="7814"/>
                    <a:pt x="17926" y="7814"/>
                  </a:cubicBezTo>
                  <a:cubicBezTo>
                    <a:pt x="17971" y="7814"/>
                    <a:pt x="18015" y="7815"/>
                    <a:pt x="18059" y="7819"/>
                  </a:cubicBezTo>
                  <a:cubicBezTo>
                    <a:pt x="21903" y="8138"/>
                    <a:pt x="31520" y="20148"/>
                    <a:pt x="31520" y="20148"/>
                  </a:cubicBezTo>
                  <a:lnTo>
                    <a:pt x="35538" y="15942"/>
                  </a:lnTo>
                  <a:cubicBezTo>
                    <a:pt x="35538" y="15942"/>
                    <a:pt x="25979" y="0"/>
                    <a:pt x="17769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27;p46"/>
            <p:cNvSpPr/>
            <p:nvPr/>
          </p:nvSpPr>
          <p:spPr>
            <a:xfrm>
              <a:off x="6007150" y="3626450"/>
              <a:ext cx="237900" cy="252050"/>
            </a:xfrm>
            <a:custGeom>
              <a:avLst/>
              <a:gdLst/>
              <a:ahLst/>
              <a:cxnLst/>
              <a:rect l="l" t="t" r="r" b="b"/>
              <a:pathLst>
                <a:path w="9516" h="10082" extrusionOk="0">
                  <a:moveTo>
                    <a:pt x="9516" y="0"/>
                  </a:moveTo>
                  <a:lnTo>
                    <a:pt x="0" y="10081"/>
                  </a:lnTo>
                  <a:lnTo>
                    <a:pt x="9516" y="10081"/>
                  </a:lnTo>
                  <a:lnTo>
                    <a:pt x="9516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28;p46"/>
            <p:cNvSpPr/>
            <p:nvPr/>
          </p:nvSpPr>
          <p:spPr>
            <a:xfrm>
              <a:off x="4966400" y="4059425"/>
              <a:ext cx="689750" cy="772775"/>
            </a:xfrm>
            <a:custGeom>
              <a:avLst/>
              <a:gdLst/>
              <a:ahLst/>
              <a:cxnLst/>
              <a:rect l="l" t="t" r="r" b="b"/>
              <a:pathLst>
                <a:path w="27590" h="30911" extrusionOk="0">
                  <a:moveTo>
                    <a:pt x="9008" y="0"/>
                  </a:moveTo>
                  <a:cubicBezTo>
                    <a:pt x="9008" y="0"/>
                    <a:pt x="1" y="16246"/>
                    <a:pt x="4091" y="23353"/>
                  </a:cubicBezTo>
                  <a:cubicBezTo>
                    <a:pt x="8196" y="30461"/>
                    <a:pt x="26501" y="30910"/>
                    <a:pt x="26501" y="30910"/>
                  </a:cubicBezTo>
                  <a:lnTo>
                    <a:pt x="27589" y="23774"/>
                  </a:lnTo>
                  <a:cubicBezTo>
                    <a:pt x="27589" y="23774"/>
                    <a:pt x="12374" y="22671"/>
                    <a:pt x="10720" y="19205"/>
                  </a:cubicBezTo>
                  <a:cubicBezTo>
                    <a:pt x="9066" y="15724"/>
                    <a:pt x="14665" y="1378"/>
                    <a:pt x="14665" y="1378"/>
                  </a:cubicBezTo>
                  <a:lnTo>
                    <a:pt x="9008" y="0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30;p46"/>
            <p:cNvSpPr/>
            <p:nvPr/>
          </p:nvSpPr>
          <p:spPr>
            <a:xfrm>
              <a:off x="5925200" y="4063050"/>
              <a:ext cx="710050" cy="765525"/>
            </a:xfrm>
            <a:custGeom>
              <a:avLst/>
              <a:gdLst/>
              <a:ahLst/>
              <a:cxnLst/>
              <a:rect l="l" t="t" r="r" b="b"/>
              <a:pathLst>
                <a:path w="28402" h="30621" extrusionOk="0">
                  <a:moveTo>
                    <a:pt x="19654" y="0"/>
                  </a:moveTo>
                  <a:lnTo>
                    <a:pt x="12924" y="2655"/>
                  </a:lnTo>
                  <a:cubicBezTo>
                    <a:pt x="12924" y="2655"/>
                    <a:pt x="19582" y="16376"/>
                    <a:pt x="17406" y="19553"/>
                  </a:cubicBezTo>
                  <a:cubicBezTo>
                    <a:pt x="15230" y="22715"/>
                    <a:pt x="0" y="25036"/>
                    <a:pt x="0" y="25036"/>
                  </a:cubicBezTo>
                  <a:lnTo>
                    <a:pt x="1625" y="30620"/>
                  </a:lnTo>
                  <a:cubicBezTo>
                    <a:pt x="1625" y="30620"/>
                    <a:pt x="20206" y="30316"/>
                    <a:pt x="24311" y="23208"/>
                  </a:cubicBezTo>
                  <a:cubicBezTo>
                    <a:pt x="28401" y="16101"/>
                    <a:pt x="19654" y="0"/>
                    <a:pt x="19654" y="0"/>
                  </a:cubicBez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31;p46"/>
            <p:cNvSpPr/>
            <p:nvPr/>
          </p:nvSpPr>
          <p:spPr>
            <a:xfrm>
              <a:off x="5874775" y="4570350"/>
              <a:ext cx="217975" cy="331475"/>
            </a:xfrm>
            <a:custGeom>
              <a:avLst/>
              <a:gdLst/>
              <a:ahLst/>
              <a:cxnLst/>
              <a:rect l="l" t="t" r="r" b="b"/>
              <a:pathLst>
                <a:path w="8719" h="13259" extrusionOk="0">
                  <a:moveTo>
                    <a:pt x="4744" y="1"/>
                  </a:moveTo>
                  <a:lnTo>
                    <a:pt x="1" y="8225"/>
                  </a:lnTo>
                  <a:lnTo>
                    <a:pt x="8718" y="13258"/>
                  </a:lnTo>
                  <a:lnTo>
                    <a:pt x="4744" y="1"/>
                  </a:lnTo>
                  <a:close/>
                </a:path>
              </a:pathLst>
            </a:custGeom>
            <a:solidFill>
              <a:srgbClr val="A6D6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32;p46"/>
            <p:cNvSpPr/>
            <p:nvPr/>
          </p:nvSpPr>
          <p:spPr>
            <a:xfrm>
              <a:off x="6286725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12954" y="0"/>
                  </a:moveTo>
                  <a:lnTo>
                    <a:pt x="12954" y="0"/>
                  </a:lnTo>
                  <a:cubicBezTo>
                    <a:pt x="1" y="12852"/>
                    <a:pt x="6238" y="21062"/>
                    <a:pt x="6238" y="21062"/>
                  </a:cubicBezTo>
                  <a:cubicBezTo>
                    <a:pt x="6238" y="21062"/>
                    <a:pt x="16536" y="16493"/>
                    <a:pt x="12954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33;p46"/>
            <p:cNvSpPr/>
            <p:nvPr/>
          </p:nvSpPr>
          <p:spPr>
            <a:xfrm>
              <a:off x="6406400" y="4159850"/>
              <a:ext cx="203450" cy="641525"/>
            </a:xfrm>
            <a:custGeom>
              <a:avLst/>
              <a:gdLst/>
              <a:ahLst/>
              <a:cxnLst/>
              <a:rect l="l" t="t" r="r" b="b"/>
              <a:pathLst>
                <a:path w="8138" h="25661" extrusionOk="0">
                  <a:moveTo>
                    <a:pt x="0" y="25660"/>
                  </a:moveTo>
                  <a:lnTo>
                    <a:pt x="8138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4;p46"/>
            <p:cNvSpPr/>
            <p:nvPr/>
          </p:nvSpPr>
          <p:spPr>
            <a:xfrm>
              <a:off x="6307025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19583" y="1"/>
                  </a:moveTo>
                  <a:lnTo>
                    <a:pt x="19583" y="1"/>
                  </a:lnTo>
                  <a:cubicBezTo>
                    <a:pt x="1350" y="44"/>
                    <a:pt x="1" y="10271"/>
                    <a:pt x="1" y="10271"/>
                  </a:cubicBezTo>
                  <a:cubicBezTo>
                    <a:pt x="1" y="10271"/>
                    <a:pt x="1363" y="10788"/>
                    <a:pt x="3527" y="10788"/>
                  </a:cubicBezTo>
                  <a:cubicBezTo>
                    <a:pt x="7385" y="10788"/>
                    <a:pt x="13794" y="9145"/>
                    <a:pt x="19583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35;p46"/>
            <p:cNvSpPr/>
            <p:nvPr/>
          </p:nvSpPr>
          <p:spPr>
            <a:xfrm>
              <a:off x="6200775" y="4587025"/>
              <a:ext cx="595825" cy="312250"/>
            </a:xfrm>
            <a:custGeom>
              <a:avLst/>
              <a:gdLst/>
              <a:ahLst/>
              <a:cxnLst/>
              <a:rect l="l" t="t" r="r" b="b"/>
              <a:pathLst>
                <a:path w="23833" h="12490" extrusionOk="0">
                  <a:moveTo>
                    <a:pt x="1" y="12490"/>
                  </a:moveTo>
                  <a:lnTo>
                    <a:pt x="23833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36;p46"/>
            <p:cNvSpPr/>
            <p:nvPr/>
          </p:nvSpPr>
          <p:spPr>
            <a:xfrm>
              <a:off x="4901850" y="4160225"/>
              <a:ext cx="413425" cy="526550"/>
            </a:xfrm>
            <a:custGeom>
              <a:avLst/>
              <a:gdLst/>
              <a:ahLst/>
              <a:cxnLst/>
              <a:rect l="l" t="t" r="r" b="b"/>
              <a:pathLst>
                <a:path w="16537" h="21062" extrusionOk="0">
                  <a:moveTo>
                    <a:pt x="3598" y="0"/>
                  </a:moveTo>
                  <a:cubicBezTo>
                    <a:pt x="1" y="16493"/>
                    <a:pt x="10299" y="21062"/>
                    <a:pt x="10299" y="21062"/>
                  </a:cubicBezTo>
                  <a:cubicBezTo>
                    <a:pt x="10299" y="21062"/>
                    <a:pt x="16537" y="12852"/>
                    <a:pt x="3598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37;p46"/>
            <p:cNvSpPr/>
            <p:nvPr/>
          </p:nvSpPr>
          <p:spPr>
            <a:xfrm>
              <a:off x="4992150" y="4159850"/>
              <a:ext cx="204175" cy="641525"/>
            </a:xfrm>
            <a:custGeom>
              <a:avLst/>
              <a:gdLst/>
              <a:ahLst/>
              <a:cxnLst/>
              <a:rect l="l" t="t" r="r" b="b"/>
              <a:pathLst>
                <a:path w="8167" h="25661" extrusionOk="0">
                  <a:moveTo>
                    <a:pt x="8167" y="25660"/>
                  </a:moveTo>
                  <a:lnTo>
                    <a:pt x="1" y="1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38;p46"/>
            <p:cNvSpPr/>
            <p:nvPr/>
          </p:nvSpPr>
          <p:spPr>
            <a:xfrm>
              <a:off x="4805400" y="4587025"/>
              <a:ext cx="489575" cy="269700"/>
            </a:xfrm>
            <a:custGeom>
              <a:avLst/>
              <a:gdLst/>
              <a:ahLst/>
              <a:cxnLst/>
              <a:rect l="l" t="t" r="r" b="b"/>
              <a:pathLst>
                <a:path w="19583" h="10788" extrusionOk="0">
                  <a:moveTo>
                    <a:pt x="0" y="1"/>
                  </a:moveTo>
                  <a:lnTo>
                    <a:pt x="0" y="1"/>
                  </a:lnTo>
                  <a:cubicBezTo>
                    <a:pt x="5799" y="9145"/>
                    <a:pt x="12204" y="10788"/>
                    <a:pt x="16060" y="10788"/>
                  </a:cubicBezTo>
                  <a:cubicBezTo>
                    <a:pt x="18222" y="10788"/>
                    <a:pt x="19582" y="10271"/>
                    <a:pt x="19582" y="10271"/>
                  </a:cubicBezTo>
                  <a:cubicBezTo>
                    <a:pt x="19582" y="10271"/>
                    <a:pt x="18233" y="44"/>
                    <a:pt x="0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639;p46"/>
            <p:cNvSpPr/>
            <p:nvPr/>
          </p:nvSpPr>
          <p:spPr>
            <a:xfrm>
              <a:off x="4805400" y="4587025"/>
              <a:ext cx="596175" cy="312250"/>
            </a:xfrm>
            <a:custGeom>
              <a:avLst/>
              <a:gdLst/>
              <a:ahLst/>
              <a:cxnLst/>
              <a:rect l="l" t="t" r="r" b="b"/>
              <a:pathLst>
                <a:path w="23847" h="12490" extrusionOk="0">
                  <a:moveTo>
                    <a:pt x="23847" y="12490"/>
                  </a:moveTo>
                  <a:lnTo>
                    <a:pt x="0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40;p46"/>
            <p:cNvSpPr/>
            <p:nvPr/>
          </p:nvSpPr>
          <p:spPr>
            <a:xfrm>
              <a:off x="5566550" y="3319225"/>
              <a:ext cx="526550" cy="224375"/>
            </a:xfrm>
            <a:custGeom>
              <a:avLst/>
              <a:gdLst/>
              <a:ahLst/>
              <a:cxnLst/>
              <a:rect l="l" t="t" r="r" b="b"/>
              <a:pathLst>
                <a:path w="21062" h="8975" extrusionOk="0">
                  <a:moveTo>
                    <a:pt x="14492" y="1"/>
                  </a:moveTo>
                  <a:cubicBezTo>
                    <a:pt x="3316" y="1"/>
                    <a:pt x="1" y="7473"/>
                    <a:pt x="1" y="7473"/>
                  </a:cubicBezTo>
                  <a:cubicBezTo>
                    <a:pt x="1" y="7473"/>
                    <a:pt x="1977" y="8974"/>
                    <a:pt x="5507" y="8974"/>
                  </a:cubicBezTo>
                  <a:cubicBezTo>
                    <a:pt x="9173" y="8974"/>
                    <a:pt x="14515" y="7356"/>
                    <a:pt x="21062" y="757"/>
                  </a:cubicBezTo>
                  <a:cubicBezTo>
                    <a:pt x="18618" y="227"/>
                    <a:pt x="16436" y="1"/>
                    <a:pt x="14492" y="1"/>
                  </a:cubicBezTo>
                  <a:close/>
                </a:path>
              </a:pathLst>
            </a:custGeom>
            <a:solidFill>
              <a:srgbClr val="84A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41;p46"/>
            <p:cNvSpPr/>
            <p:nvPr/>
          </p:nvSpPr>
          <p:spPr>
            <a:xfrm>
              <a:off x="5452325" y="3338500"/>
              <a:ext cx="640775" cy="204200"/>
            </a:xfrm>
            <a:custGeom>
              <a:avLst/>
              <a:gdLst/>
              <a:ahLst/>
              <a:cxnLst/>
              <a:rect l="l" t="t" r="r" b="b"/>
              <a:pathLst>
                <a:path w="25631" h="8168" extrusionOk="0">
                  <a:moveTo>
                    <a:pt x="0" y="8167"/>
                  </a:moveTo>
                  <a:lnTo>
                    <a:pt x="25631" y="1"/>
                  </a:lnTo>
                </a:path>
              </a:pathLst>
            </a:custGeom>
            <a:solidFill>
              <a:srgbClr val="A6D66B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42;p46"/>
            <p:cNvSpPr/>
            <p:nvPr/>
          </p:nvSpPr>
          <p:spPr>
            <a:xfrm>
              <a:off x="5309825" y="3152125"/>
              <a:ext cx="356825" cy="489575"/>
            </a:xfrm>
            <a:custGeom>
              <a:avLst/>
              <a:gdLst/>
              <a:ahLst/>
              <a:cxnLst/>
              <a:rect l="l" t="t" r="r" b="b"/>
              <a:pathLst>
                <a:path w="14273" h="19583" extrusionOk="0">
                  <a:moveTo>
                    <a:pt x="14273" y="0"/>
                  </a:moveTo>
                  <a:lnTo>
                    <a:pt x="14273" y="0"/>
                  </a:lnTo>
                  <a:cubicBezTo>
                    <a:pt x="0" y="9037"/>
                    <a:pt x="4018" y="19582"/>
                    <a:pt x="4018" y="19582"/>
                  </a:cubicBezTo>
                  <a:cubicBezTo>
                    <a:pt x="4018" y="19582"/>
                    <a:pt x="14244" y="18233"/>
                    <a:pt x="14273" y="0"/>
                  </a:cubicBezTo>
                  <a:close/>
                </a:path>
              </a:pathLst>
            </a:custGeom>
            <a:solidFill>
              <a:srgbClr val="0F74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43;p46"/>
            <p:cNvSpPr/>
            <p:nvPr/>
          </p:nvSpPr>
          <p:spPr>
            <a:xfrm>
              <a:off x="5354425" y="3152125"/>
              <a:ext cx="312225" cy="595825"/>
            </a:xfrm>
            <a:custGeom>
              <a:avLst/>
              <a:gdLst/>
              <a:ahLst/>
              <a:cxnLst/>
              <a:rect l="l" t="t" r="r" b="b"/>
              <a:pathLst>
                <a:path w="12489" h="23833" extrusionOk="0">
                  <a:moveTo>
                    <a:pt x="0" y="23832"/>
                  </a:moveTo>
                  <a:lnTo>
                    <a:pt x="12489" y="0"/>
                  </a:lnTo>
                </a:path>
              </a:pathLst>
            </a:custGeom>
            <a:solidFill>
              <a:srgbClr val="005A2A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97" y="5960009"/>
            <a:ext cx="636917" cy="63691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608" y="2638182"/>
            <a:ext cx="1651782" cy="160210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87" y="2662356"/>
            <a:ext cx="1651782" cy="160210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4650" y="2638182"/>
            <a:ext cx="1651782" cy="1602105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9174" y="2901770"/>
            <a:ext cx="820650" cy="82065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4167" y="3002991"/>
            <a:ext cx="866822" cy="866822"/>
          </a:xfrm>
          <a:prstGeom prst="rect">
            <a:avLst/>
          </a:prstGeom>
        </p:spPr>
      </p:pic>
      <p:pic>
        <p:nvPicPr>
          <p:cNvPr id="87" name="Imagen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6609" y="2901770"/>
            <a:ext cx="820650" cy="820650"/>
          </a:xfrm>
          <a:prstGeom prst="rect">
            <a:avLst/>
          </a:prstGeom>
        </p:spPr>
      </p:pic>
      <p:sp>
        <p:nvSpPr>
          <p:cNvPr id="88" name="Título 1"/>
          <p:cNvSpPr txBox="1">
            <a:spLocks/>
          </p:cNvSpPr>
          <p:nvPr/>
        </p:nvSpPr>
        <p:spPr>
          <a:xfrm>
            <a:off x="1629655" y="3792915"/>
            <a:ext cx="1359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rgbClr val="158F1C"/>
                </a:solidFill>
                <a:latin typeface="Bahnschrift SemiBold Condensed" panose="020B0502040204020203" pitchFamily="34" charset="0"/>
              </a:rPr>
              <a:t>Título</a:t>
            </a:r>
            <a:endParaRPr lang="en-US" dirty="0">
              <a:solidFill>
                <a:srgbClr val="FFC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89" name="Título 1"/>
          <p:cNvSpPr txBox="1">
            <a:spLocks/>
          </p:cNvSpPr>
          <p:nvPr/>
        </p:nvSpPr>
        <p:spPr>
          <a:xfrm>
            <a:off x="4737734" y="3817089"/>
            <a:ext cx="1359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rgbClr val="158F1C"/>
                </a:solidFill>
                <a:latin typeface="Bahnschrift SemiBold Condensed" panose="020B0502040204020203" pitchFamily="34" charset="0"/>
              </a:rPr>
              <a:t>Título</a:t>
            </a:r>
            <a:endParaRPr lang="en-US" dirty="0">
              <a:solidFill>
                <a:srgbClr val="FFC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0" name="Título 1"/>
          <p:cNvSpPr txBox="1">
            <a:spLocks/>
          </p:cNvSpPr>
          <p:nvPr/>
        </p:nvSpPr>
        <p:spPr>
          <a:xfrm>
            <a:off x="8117090" y="3792914"/>
            <a:ext cx="13596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>
                <a:solidFill>
                  <a:srgbClr val="158F1C"/>
                </a:solidFill>
                <a:latin typeface="Bahnschrift SemiBold Condensed" panose="020B0502040204020203" pitchFamily="34" charset="0"/>
              </a:rPr>
              <a:t>Título</a:t>
            </a:r>
            <a:endParaRPr lang="en-US" dirty="0">
              <a:solidFill>
                <a:srgbClr val="FFC00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1" name="Marcador de contenido 2"/>
          <p:cNvSpPr txBox="1">
            <a:spLocks/>
          </p:cNvSpPr>
          <p:nvPr/>
        </p:nvSpPr>
        <p:spPr>
          <a:xfrm>
            <a:off x="838200" y="4875865"/>
            <a:ext cx="2877185" cy="261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Clic para agregar</a:t>
            </a:r>
            <a:endParaRPr lang="en-US" dirty="0"/>
          </a:p>
        </p:txBody>
      </p:sp>
      <p:sp>
        <p:nvSpPr>
          <p:cNvPr id="93" name="Marcador de contenido 2"/>
          <p:cNvSpPr txBox="1">
            <a:spLocks/>
          </p:cNvSpPr>
          <p:nvPr/>
        </p:nvSpPr>
        <p:spPr>
          <a:xfrm>
            <a:off x="4150413" y="4875864"/>
            <a:ext cx="2877185" cy="261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Clic para agregar</a:t>
            </a:r>
            <a:endParaRPr lang="en-US" dirty="0"/>
          </a:p>
        </p:txBody>
      </p:sp>
      <p:sp>
        <p:nvSpPr>
          <p:cNvPr id="94" name="Marcador de contenido 2"/>
          <p:cNvSpPr txBox="1">
            <a:spLocks/>
          </p:cNvSpPr>
          <p:nvPr/>
        </p:nvSpPr>
        <p:spPr>
          <a:xfrm>
            <a:off x="7346590" y="4901710"/>
            <a:ext cx="2877185" cy="2611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Clic para agregar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1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99</Words>
  <Application>Microsoft Office PowerPoint</Application>
  <PresentationFormat>Panorámica</PresentationFormat>
  <Paragraphs>43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Bahnschrift SemiBold Condensed</vt:lpstr>
      <vt:lpstr>Calibri</vt:lpstr>
      <vt:lpstr>Calibri Light</vt:lpstr>
      <vt:lpstr>Tema de Office</vt:lpstr>
      <vt:lpstr>Presentación de PowerPoint</vt:lpstr>
      <vt:lpstr>AGREGAR TÍTULO</vt:lpstr>
      <vt:lpstr>AGREGAR TÍTULO</vt:lpstr>
      <vt:lpstr>AGREGAR TÍTULO</vt:lpstr>
      <vt:lpstr>ASOVIDAV TÍTULO</vt:lpstr>
      <vt:lpstr>AGREGAR INFORMACIÓN</vt:lpstr>
      <vt:lpstr>HAGA CLIC </vt:lpstr>
      <vt:lpstr>ASOVIDAV TÍTULO</vt:lpstr>
      <vt:lpstr>TÍTULO DEL CONTENIDO</vt:lpstr>
      <vt:lpstr>TÍTULO</vt:lpstr>
      <vt:lpstr>GRACIAS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37</cp:revision>
  <dcterms:created xsi:type="dcterms:W3CDTF">2022-09-28T15:48:25Z</dcterms:created>
  <dcterms:modified xsi:type="dcterms:W3CDTF">2022-10-03T16:30:46Z</dcterms:modified>
</cp:coreProperties>
</file>